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7" r:id="rId3"/>
    <p:sldId id="256" r:id="rId4"/>
    <p:sldId id="259" r:id="rId5"/>
  </p:sldIdLst>
  <p:sldSz cx="9144000" cy="6858000" type="screen4x3"/>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150E9A"/>
    <a:srgbClr val="008000"/>
    <a:srgbClr val="A40C71"/>
    <a:srgbClr val="0E0589"/>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7" d="100"/>
          <a:sy n="67" d="100"/>
        </p:scale>
        <p:origin x="-1254"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media/image2.jpeg>
</file>

<file path=ppt/media/image3.jpeg>
</file>

<file path=ppt/media/image4.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Úvodná snímka">
    <p:spTree>
      <p:nvGrpSpPr>
        <p:cNvPr id="1" name=""/>
        <p:cNvGrpSpPr/>
        <p:nvPr/>
      </p:nvGrpSpPr>
      <p:grpSpPr>
        <a:xfrm>
          <a:off x="0" y="0"/>
          <a:ext cx="0" cy="0"/>
          <a:chOff x="0" y="0"/>
          <a:chExt cx="0" cy="0"/>
        </a:xfrm>
      </p:grpSpPr>
      <p:sp>
        <p:nvSpPr>
          <p:cNvPr id="2" name="Nadpis 1"/>
          <p:cNvSpPr>
            <a:spLocks noGrp="1"/>
          </p:cNvSpPr>
          <p:nvPr>
            <p:ph type="ctrTitle"/>
          </p:nvPr>
        </p:nvSpPr>
        <p:spPr>
          <a:xfrm>
            <a:off x="685800" y="2130425"/>
            <a:ext cx="7772400" cy="1470025"/>
          </a:xfrm>
        </p:spPr>
        <p:txBody>
          <a:bodyPr/>
          <a:lstStyle/>
          <a:p>
            <a:r>
              <a:rPr lang="sk-SK" smtClean="0"/>
              <a:t>Kliknite sem a upravte štýl predlohy nadpisov.</a:t>
            </a:r>
            <a:endParaRPr lang="cs-CZ"/>
          </a:p>
        </p:txBody>
      </p:sp>
      <p:sp>
        <p:nvSpPr>
          <p:cNvPr id="3" name="Podnadpis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sk-SK" smtClean="0"/>
              <a:t>Kliknite sem a upravte štýl predlohy podnadpisov.</a:t>
            </a:r>
            <a:endParaRPr lang="cs-CZ"/>
          </a:p>
        </p:txBody>
      </p:sp>
      <p:sp>
        <p:nvSpPr>
          <p:cNvPr id="4" name="Zástupný symbol dátumu 3"/>
          <p:cNvSpPr>
            <a:spLocks noGrp="1"/>
          </p:cNvSpPr>
          <p:nvPr>
            <p:ph type="dt" sz="half" idx="10"/>
          </p:nvPr>
        </p:nvSpPr>
        <p:spPr/>
        <p:txBody>
          <a:bodyPr/>
          <a:lstStyle/>
          <a:p>
            <a:fld id="{85480388-A967-4956-A881-8FCE73F1223A}" type="datetimeFigureOut">
              <a:rPr lang="cs-CZ" smtClean="0"/>
              <a:pPr/>
              <a:t>11.5.2018</a:t>
            </a:fld>
            <a:endParaRPr lang="cs-CZ"/>
          </a:p>
        </p:txBody>
      </p:sp>
      <p:sp>
        <p:nvSpPr>
          <p:cNvPr id="5" name="Zástupný symbol päty 4"/>
          <p:cNvSpPr>
            <a:spLocks noGrp="1"/>
          </p:cNvSpPr>
          <p:nvPr>
            <p:ph type="ftr" sz="quarter" idx="11"/>
          </p:nvPr>
        </p:nvSpPr>
        <p:spPr/>
        <p:txBody>
          <a:bodyPr/>
          <a:lstStyle/>
          <a:p>
            <a:endParaRPr lang="cs-CZ"/>
          </a:p>
        </p:txBody>
      </p:sp>
      <p:sp>
        <p:nvSpPr>
          <p:cNvPr id="6" name="Zástupný symbol čísla snímky 5"/>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z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smtClean="0"/>
              <a:t>Kliknite sem a upravte štýl predlohy nadpisov.</a:t>
            </a:r>
            <a:endParaRPr lang="cs-CZ"/>
          </a:p>
        </p:txBody>
      </p:sp>
      <p:sp>
        <p:nvSpPr>
          <p:cNvPr id="3" name="Zástupný symbol zvislého textu 2"/>
          <p:cNvSpPr>
            <a:spLocks noGrp="1"/>
          </p:cNvSpPr>
          <p:nvPr>
            <p:ph type="body" orient="vert" idx="1"/>
          </p:nvPr>
        </p:nvSpPr>
        <p:spPr/>
        <p:txBody>
          <a:bodyPr vert="eaVert"/>
          <a:lstStyle/>
          <a:p>
            <a:pPr lvl="0"/>
            <a:r>
              <a:rPr lang="sk-SK" smtClean="0"/>
              <a:t>Kliknite sem a upravte štýly predlohy textu.</a:t>
            </a:r>
          </a:p>
          <a:p>
            <a:pPr lvl="1"/>
            <a:r>
              <a:rPr lang="sk-SK" smtClean="0"/>
              <a:t>Druhá úroveň</a:t>
            </a:r>
          </a:p>
          <a:p>
            <a:pPr lvl="2"/>
            <a:r>
              <a:rPr lang="sk-SK" smtClean="0"/>
              <a:t>Tretia úroveň</a:t>
            </a:r>
          </a:p>
          <a:p>
            <a:pPr lvl="3"/>
            <a:r>
              <a:rPr lang="sk-SK" smtClean="0"/>
              <a:t>Štvrtá úroveň</a:t>
            </a:r>
          </a:p>
          <a:p>
            <a:pPr lvl="4"/>
            <a:r>
              <a:rPr lang="sk-SK" smtClean="0"/>
              <a:t>Piata úroveň</a:t>
            </a:r>
            <a:endParaRPr lang="cs-CZ"/>
          </a:p>
        </p:txBody>
      </p:sp>
      <p:sp>
        <p:nvSpPr>
          <p:cNvPr id="4" name="Zástupný symbol dátumu 3"/>
          <p:cNvSpPr>
            <a:spLocks noGrp="1"/>
          </p:cNvSpPr>
          <p:nvPr>
            <p:ph type="dt" sz="half" idx="10"/>
          </p:nvPr>
        </p:nvSpPr>
        <p:spPr/>
        <p:txBody>
          <a:bodyPr/>
          <a:lstStyle/>
          <a:p>
            <a:fld id="{85480388-A967-4956-A881-8FCE73F1223A}" type="datetimeFigureOut">
              <a:rPr lang="cs-CZ" smtClean="0"/>
              <a:pPr/>
              <a:t>11.5.2018</a:t>
            </a:fld>
            <a:endParaRPr lang="cs-CZ"/>
          </a:p>
        </p:txBody>
      </p:sp>
      <p:sp>
        <p:nvSpPr>
          <p:cNvPr id="5" name="Zástupný symbol päty 4"/>
          <p:cNvSpPr>
            <a:spLocks noGrp="1"/>
          </p:cNvSpPr>
          <p:nvPr>
            <p:ph type="ftr" sz="quarter" idx="11"/>
          </p:nvPr>
        </p:nvSpPr>
        <p:spPr/>
        <p:txBody>
          <a:bodyPr/>
          <a:lstStyle/>
          <a:p>
            <a:endParaRPr lang="cs-CZ"/>
          </a:p>
        </p:txBody>
      </p:sp>
      <p:sp>
        <p:nvSpPr>
          <p:cNvPr id="6" name="Zástupný symbol čísla snímky 5"/>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Zvislý nadpis a text">
    <p:spTree>
      <p:nvGrpSpPr>
        <p:cNvPr id="1" name=""/>
        <p:cNvGrpSpPr/>
        <p:nvPr/>
      </p:nvGrpSpPr>
      <p:grpSpPr>
        <a:xfrm>
          <a:off x="0" y="0"/>
          <a:ext cx="0" cy="0"/>
          <a:chOff x="0" y="0"/>
          <a:chExt cx="0" cy="0"/>
        </a:xfrm>
      </p:grpSpPr>
      <p:sp>
        <p:nvSpPr>
          <p:cNvPr id="2" name="Zvislý nadpis 1"/>
          <p:cNvSpPr>
            <a:spLocks noGrp="1"/>
          </p:cNvSpPr>
          <p:nvPr>
            <p:ph type="title" orient="vert"/>
          </p:nvPr>
        </p:nvSpPr>
        <p:spPr>
          <a:xfrm>
            <a:off x="6629400" y="274638"/>
            <a:ext cx="2057400" cy="5851525"/>
          </a:xfrm>
        </p:spPr>
        <p:txBody>
          <a:bodyPr vert="eaVert"/>
          <a:lstStyle/>
          <a:p>
            <a:r>
              <a:rPr lang="sk-SK" smtClean="0"/>
              <a:t>Kliknite sem a upravte štýl predlohy nadpisov.</a:t>
            </a:r>
            <a:endParaRPr lang="cs-CZ"/>
          </a:p>
        </p:txBody>
      </p:sp>
      <p:sp>
        <p:nvSpPr>
          <p:cNvPr id="3" name="Zástupný symbol zvislého textu 2"/>
          <p:cNvSpPr>
            <a:spLocks noGrp="1"/>
          </p:cNvSpPr>
          <p:nvPr>
            <p:ph type="body" orient="vert" idx="1"/>
          </p:nvPr>
        </p:nvSpPr>
        <p:spPr>
          <a:xfrm>
            <a:off x="457200" y="274638"/>
            <a:ext cx="6019800" cy="5851525"/>
          </a:xfrm>
        </p:spPr>
        <p:txBody>
          <a:bodyPr vert="eaVert"/>
          <a:lstStyle/>
          <a:p>
            <a:pPr lvl="0"/>
            <a:r>
              <a:rPr lang="sk-SK" smtClean="0"/>
              <a:t>Kliknite sem a upravte štýly predlohy textu.</a:t>
            </a:r>
          </a:p>
          <a:p>
            <a:pPr lvl="1"/>
            <a:r>
              <a:rPr lang="sk-SK" smtClean="0"/>
              <a:t>Druhá úroveň</a:t>
            </a:r>
          </a:p>
          <a:p>
            <a:pPr lvl="2"/>
            <a:r>
              <a:rPr lang="sk-SK" smtClean="0"/>
              <a:t>Tretia úroveň</a:t>
            </a:r>
          </a:p>
          <a:p>
            <a:pPr lvl="3"/>
            <a:r>
              <a:rPr lang="sk-SK" smtClean="0"/>
              <a:t>Štvrtá úroveň</a:t>
            </a:r>
          </a:p>
          <a:p>
            <a:pPr lvl="4"/>
            <a:r>
              <a:rPr lang="sk-SK" smtClean="0"/>
              <a:t>Piata úroveň</a:t>
            </a:r>
            <a:endParaRPr lang="cs-CZ"/>
          </a:p>
        </p:txBody>
      </p:sp>
      <p:sp>
        <p:nvSpPr>
          <p:cNvPr id="4" name="Zástupný symbol dátumu 3"/>
          <p:cNvSpPr>
            <a:spLocks noGrp="1"/>
          </p:cNvSpPr>
          <p:nvPr>
            <p:ph type="dt" sz="half" idx="10"/>
          </p:nvPr>
        </p:nvSpPr>
        <p:spPr/>
        <p:txBody>
          <a:bodyPr/>
          <a:lstStyle/>
          <a:p>
            <a:fld id="{85480388-A967-4956-A881-8FCE73F1223A}" type="datetimeFigureOut">
              <a:rPr lang="cs-CZ" smtClean="0"/>
              <a:pPr/>
              <a:t>11.5.2018</a:t>
            </a:fld>
            <a:endParaRPr lang="cs-CZ"/>
          </a:p>
        </p:txBody>
      </p:sp>
      <p:sp>
        <p:nvSpPr>
          <p:cNvPr id="5" name="Zástupný symbol päty 4"/>
          <p:cNvSpPr>
            <a:spLocks noGrp="1"/>
          </p:cNvSpPr>
          <p:nvPr>
            <p:ph type="ftr" sz="quarter" idx="11"/>
          </p:nvPr>
        </p:nvSpPr>
        <p:spPr/>
        <p:txBody>
          <a:bodyPr/>
          <a:lstStyle/>
          <a:p>
            <a:endParaRPr lang="cs-CZ"/>
          </a:p>
        </p:txBody>
      </p:sp>
      <p:sp>
        <p:nvSpPr>
          <p:cNvPr id="6" name="Zástupný symbol čísla snímky 5"/>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smtClean="0"/>
              <a:t>Kliknite sem a upravte štýl predlohy nadpisov.</a:t>
            </a:r>
            <a:endParaRPr lang="cs-CZ"/>
          </a:p>
        </p:txBody>
      </p:sp>
      <p:sp>
        <p:nvSpPr>
          <p:cNvPr id="3" name="Zástupný symbol obsahu 2"/>
          <p:cNvSpPr>
            <a:spLocks noGrp="1"/>
          </p:cNvSpPr>
          <p:nvPr>
            <p:ph idx="1"/>
          </p:nvPr>
        </p:nvSpPr>
        <p:spPr/>
        <p:txBody>
          <a:bodyPr/>
          <a:lstStyle/>
          <a:p>
            <a:pPr lvl="0"/>
            <a:r>
              <a:rPr lang="sk-SK" smtClean="0"/>
              <a:t>Kliknite sem a upravte štýly predlohy textu.</a:t>
            </a:r>
          </a:p>
          <a:p>
            <a:pPr lvl="1"/>
            <a:r>
              <a:rPr lang="sk-SK" smtClean="0"/>
              <a:t>Druhá úroveň</a:t>
            </a:r>
          </a:p>
          <a:p>
            <a:pPr lvl="2"/>
            <a:r>
              <a:rPr lang="sk-SK" smtClean="0"/>
              <a:t>Tretia úroveň</a:t>
            </a:r>
          </a:p>
          <a:p>
            <a:pPr lvl="3"/>
            <a:r>
              <a:rPr lang="sk-SK" smtClean="0"/>
              <a:t>Štvrtá úroveň</a:t>
            </a:r>
          </a:p>
          <a:p>
            <a:pPr lvl="4"/>
            <a:r>
              <a:rPr lang="sk-SK" smtClean="0"/>
              <a:t>Piata úroveň</a:t>
            </a:r>
            <a:endParaRPr lang="cs-CZ"/>
          </a:p>
        </p:txBody>
      </p:sp>
      <p:sp>
        <p:nvSpPr>
          <p:cNvPr id="4" name="Zástupný symbol dátumu 3"/>
          <p:cNvSpPr>
            <a:spLocks noGrp="1"/>
          </p:cNvSpPr>
          <p:nvPr>
            <p:ph type="dt" sz="half" idx="10"/>
          </p:nvPr>
        </p:nvSpPr>
        <p:spPr/>
        <p:txBody>
          <a:bodyPr/>
          <a:lstStyle/>
          <a:p>
            <a:fld id="{85480388-A967-4956-A881-8FCE73F1223A}" type="datetimeFigureOut">
              <a:rPr lang="cs-CZ" smtClean="0"/>
              <a:pPr/>
              <a:t>11.5.2018</a:t>
            </a:fld>
            <a:endParaRPr lang="cs-CZ"/>
          </a:p>
        </p:txBody>
      </p:sp>
      <p:sp>
        <p:nvSpPr>
          <p:cNvPr id="5" name="Zástupný symbol päty 4"/>
          <p:cNvSpPr>
            <a:spLocks noGrp="1"/>
          </p:cNvSpPr>
          <p:nvPr>
            <p:ph type="ftr" sz="quarter" idx="11"/>
          </p:nvPr>
        </p:nvSpPr>
        <p:spPr/>
        <p:txBody>
          <a:bodyPr/>
          <a:lstStyle/>
          <a:p>
            <a:endParaRPr lang="cs-CZ"/>
          </a:p>
        </p:txBody>
      </p:sp>
      <p:sp>
        <p:nvSpPr>
          <p:cNvPr id="6" name="Zástupný symbol čísla snímky 5"/>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Hlavička sekcie">
    <p:spTree>
      <p:nvGrpSpPr>
        <p:cNvPr id="1" name=""/>
        <p:cNvGrpSpPr/>
        <p:nvPr/>
      </p:nvGrpSpPr>
      <p:grpSpPr>
        <a:xfrm>
          <a:off x="0" y="0"/>
          <a:ext cx="0" cy="0"/>
          <a:chOff x="0" y="0"/>
          <a:chExt cx="0" cy="0"/>
        </a:xfrm>
      </p:grpSpPr>
      <p:sp>
        <p:nvSpPr>
          <p:cNvPr id="2" name="Nadpis 1"/>
          <p:cNvSpPr>
            <a:spLocks noGrp="1"/>
          </p:cNvSpPr>
          <p:nvPr>
            <p:ph type="title"/>
          </p:nvPr>
        </p:nvSpPr>
        <p:spPr>
          <a:xfrm>
            <a:off x="722313" y="4406900"/>
            <a:ext cx="7772400" cy="1362075"/>
          </a:xfrm>
        </p:spPr>
        <p:txBody>
          <a:bodyPr anchor="t"/>
          <a:lstStyle>
            <a:lvl1pPr algn="l">
              <a:defRPr sz="4000" b="1" cap="all"/>
            </a:lvl1pPr>
          </a:lstStyle>
          <a:p>
            <a:r>
              <a:rPr lang="sk-SK" smtClean="0"/>
              <a:t>Kliknite sem a upravte štýl predlohy nadpisov.</a:t>
            </a:r>
            <a:endParaRPr lang="cs-CZ"/>
          </a:p>
        </p:txBody>
      </p:sp>
      <p:sp>
        <p:nvSpPr>
          <p:cNvPr id="3" name="Zástupný symbol textu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sk-SK" smtClean="0"/>
              <a:t>Kliknite sem a upravte štýly predlohy textu.</a:t>
            </a:r>
          </a:p>
        </p:txBody>
      </p:sp>
      <p:sp>
        <p:nvSpPr>
          <p:cNvPr id="4" name="Zástupný symbol dátumu 3"/>
          <p:cNvSpPr>
            <a:spLocks noGrp="1"/>
          </p:cNvSpPr>
          <p:nvPr>
            <p:ph type="dt" sz="half" idx="10"/>
          </p:nvPr>
        </p:nvSpPr>
        <p:spPr/>
        <p:txBody>
          <a:bodyPr/>
          <a:lstStyle/>
          <a:p>
            <a:fld id="{85480388-A967-4956-A881-8FCE73F1223A}" type="datetimeFigureOut">
              <a:rPr lang="cs-CZ" smtClean="0"/>
              <a:pPr/>
              <a:t>11.5.2018</a:t>
            </a:fld>
            <a:endParaRPr lang="cs-CZ"/>
          </a:p>
        </p:txBody>
      </p:sp>
      <p:sp>
        <p:nvSpPr>
          <p:cNvPr id="5" name="Zástupný symbol päty 4"/>
          <p:cNvSpPr>
            <a:spLocks noGrp="1"/>
          </p:cNvSpPr>
          <p:nvPr>
            <p:ph type="ftr" sz="quarter" idx="11"/>
          </p:nvPr>
        </p:nvSpPr>
        <p:spPr/>
        <p:txBody>
          <a:bodyPr/>
          <a:lstStyle/>
          <a:p>
            <a:endParaRPr lang="cs-CZ"/>
          </a:p>
        </p:txBody>
      </p:sp>
      <p:sp>
        <p:nvSpPr>
          <p:cNvPr id="6" name="Zástupný symbol čísla snímky 5"/>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smtClean="0"/>
              <a:t>Kliknite sem a upravte štýl predlohy nadpisov.</a:t>
            </a:r>
            <a:endParaRPr lang="cs-CZ"/>
          </a:p>
        </p:txBody>
      </p:sp>
      <p:sp>
        <p:nvSpPr>
          <p:cNvPr id="3" name="Zástupný symbol obsah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sk-SK" smtClean="0"/>
              <a:t>Kliknite sem a upravte štýly predlohy textu.</a:t>
            </a:r>
          </a:p>
          <a:p>
            <a:pPr lvl="1"/>
            <a:r>
              <a:rPr lang="sk-SK" smtClean="0"/>
              <a:t>Druhá úroveň</a:t>
            </a:r>
          </a:p>
          <a:p>
            <a:pPr lvl="2"/>
            <a:r>
              <a:rPr lang="sk-SK" smtClean="0"/>
              <a:t>Tretia úroveň</a:t>
            </a:r>
          </a:p>
          <a:p>
            <a:pPr lvl="3"/>
            <a:r>
              <a:rPr lang="sk-SK" smtClean="0"/>
              <a:t>Štvrtá úroveň</a:t>
            </a:r>
          </a:p>
          <a:p>
            <a:pPr lvl="4"/>
            <a:r>
              <a:rPr lang="sk-SK" smtClean="0"/>
              <a:t>Piata úroveň</a:t>
            </a:r>
            <a:endParaRPr lang="cs-CZ"/>
          </a:p>
        </p:txBody>
      </p:sp>
      <p:sp>
        <p:nvSpPr>
          <p:cNvPr id="4" name="Zástupný symbol obsah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sk-SK" smtClean="0"/>
              <a:t>Kliknite sem a upravte štýly predlohy textu.</a:t>
            </a:r>
          </a:p>
          <a:p>
            <a:pPr lvl="1"/>
            <a:r>
              <a:rPr lang="sk-SK" smtClean="0"/>
              <a:t>Druhá úroveň</a:t>
            </a:r>
          </a:p>
          <a:p>
            <a:pPr lvl="2"/>
            <a:r>
              <a:rPr lang="sk-SK" smtClean="0"/>
              <a:t>Tretia úroveň</a:t>
            </a:r>
          </a:p>
          <a:p>
            <a:pPr lvl="3"/>
            <a:r>
              <a:rPr lang="sk-SK" smtClean="0"/>
              <a:t>Štvrtá úroveň</a:t>
            </a:r>
          </a:p>
          <a:p>
            <a:pPr lvl="4"/>
            <a:r>
              <a:rPr lang="sk-SK" smtClean="0"/>
              <a:t>Piata úroveň</a:t>
            </a:r>
            <a:endParaRPr lang="cs-CZ"/>
          </a:p>
        </p:txBody>
      </p:sp>
      <p:sp>
        <p:nvSpPr>
          <p:cNvPr id="5" name="Zástupný symbol dátumu 4"/>
          <p:cNvSpPr>
            <a:spLocks noGrp="1"/>
          </p:cNvSpPr>
          <p:nvPr>
            <p:ph type="dt" sz="half" idx="10"/>
          </p:nvPr>
        </p:nvSpPr>
        <p:spPr/>
        <p:txBody>
          <a:bodyPr/>
          <a:lstStyle/>
          <a:p>
            <a:fld id="{85480388-A967-4956-A881-8FCE73F1223A}" type="datetimeFigureOut">
              <a:rPr lang="cs-CZ" smtClean="0"/>
              <a:pPr/>
              <a:t>11.5.2018</a:t>
            </a:fld>
            <a:endParaRPr lang="cs-CZ"/>
          </a:p>
        </p:txBody>
      </p:sp>
      <p:sp>
        <p:nvSpPr>
          <p:cNvPr id="6" name="Zástupný symbol päty 5"/>
          <p:cNvSpPr>
            <a:spLocks noGrp="1"/>
          </p:cNvSpPr>
          <p:nvPr>
            <p:ph type="ftr" sz="quarter" idx="11"/>
          </p:nvPr>
        </p:nvSpPr>
        <p:spPr/>
        <p:txBody>
          <a:bodyPr/>
          <a:lstStyle/>
          <a:p>
            <a:endParaRPr lang="cs-CZ"/>
          </a:p>
        </p:txBody>
      </p:sp>
      <p:sp>
        <p:nvSpPr>
          <p:cNvPr id="7" name="Zástupný symbol čísla snímky 6"/>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anie">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lvl1pPr>
              <a:defRPr/>
            </a:lvl1pPr>
          </a:lstStyle>
          <a:p>
            <a:r>
              <a:rPr lang="sk-SK" smtClean="0"/>
              <a:t>Kliknite sem a upravte štýl predlohy nadpisov.</a:t>
            </a:r>
            <a:endParaRPr lang="cs-CZ"/>
          </a:p>
        </p:txBody>
      </p:sp>
      <p:sp>
        <p:nvSpPr>
          <p:cNvPr id="3" name="Zástupný symbol textu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sk-SK" smtClean="0"/>
              <a:t>Kliknite sem a upravte štýly predlohy textu.</a:t>
            </a:r>
          </a:p>
        </p:txBody>
      </p:sp>
      <p:sp>
        <p:nvSpPr>
          <p:cNvPr id="4" name="Zástupný symbol obsah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sk-SK" smtClean="0"/>
              <a:t>Kliknite sem a upravte štýly predlohy textu.</a:t>
            </a:r>
          </a:p>
          <a:p>
            <a:pPr lvl="1"/>
            <a:r>
              <a:rPr lang="sk-SK" smtClean="0"/>
              <a:t>Druhá úroveň</a:t>
            </a:r>
          </a:p>
          <a:p>
            <a:pPr lvl="2"/>
            <a:r>
              <a:rPr lang="sk-SK" smtClean="0"/>
              <a:t>Tretia úroveň</a:t>
            </a:r>
          </a:p>
          <a:p>
            <a:pPr lvl="3"/>
            <a:r>
              <a:rPr lang="sk-SK" smtClean="0"/>
              <a:t>Štvrtá úroveň</a:t>
            </a:r>
          </a:p>
          <a:p>
            <a:pPr lvl="4"/>
            <a:r>
              <a:rPr lang="sk-SK" smtClean="0"/>
              <a:t>Piata úroveň</a:t>
            </a:r>
            <a:endParaRPr lang="cs-CZ"/>
          </a:p>
        </p:txBody>
      </p:sp>
      <p:sp>
        <p:nvSpPr>
          <p:cNvPr id="5" name="Zástupný symbol textu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sk-SK" smtClean="0"/>
              <a:t>Kliknite sem a upravte štýly predlohy textu.</a:t>
            </a:r>
          </a:p>
        </p:txBody>
      </p:sp>
      <p:sp>
        <p:nvSpPr>
          <p:cNvPr id="6" name="Zástupný symbol obsah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sk-SK" smtClean="0"/>
              <a:t>Kliknite sem a upravte štýly predlohy textu.</a:t>
            </a:r>
          </a:p>
          <a:p>
            <a:pPr lvl="1"/>
            <a:r>
              <a:rPr lang="sk-SK" smtClean="0"/>
              <a:t>Druhá úroveň</a:t>
            </a:r>
          </a:p>
          <a:p>
            <a:pPr lvl="2"/>
            <a:r>
              <a:rPr lang="sk-SK" smtClean="0"/>
              <a:t>Tretia úroveň</a:t>
            </a:r>
          </a:p>
          <a:p>
            <a:pPr lvl="3"/>
            <a:r>
              <a:rPr lang="sk-SK" smtClean="0"/>
              <a:t>Štvrtá úroveň</a:t>
            </a:r>
          </a:p>
          <a:p>
            <a:pPr lvl="4"/>
            <a:r>
              <a:rPr lang="sk-SK" smtClean="0"/>
              <a:t>Piata úroveň</a:t>
            </a:r>
            <a:endParaRPr lang="cs-CZ"/>
          </a:p>
        </p:txBody>
      </p:sp>
      <p:sp>
        <p:nvSpPr>
          <p:cNvPr id="7" name="Zástupný symbol dátumu 6"/>
          <p:cNvSpPr>
            <a:spLocks noGrp="1"/>
          </p:cNvSpPr>
          <p:nvPr>
            <p:ph type="dt" sz="half" idx="10"/>
          </p:nvPr>
        </p:nvSpPr>
        <p:spPr/>
        <p:txBody>
          <a:bodyPr/>
          <a:lstStyle/>
          <a:p>
            <a:fld id="{85480388-A967-4956-A881-8FCE73F1223A}" type="datetimeFigureOut">
              <a:rPr lang="cs-CZ" smtClean="0"/>
              <a:pPr/>
              <a:t>11.5.2018</a:t>
            </a:fld>
            <a:endParaRPr lang="cs-CZ"/>
          </a:p>
        </p:txBody>
      </p:sp>
      <p:sp>
        <p:nvSpPr>
          <p:cNvPr id="8" name="Zástupný symbol päty 7"/>
          <p:cNvSpPr>
            <a:spLocks noGrp="1"/>
          </p:cNvSpPr>
          <p:nvPr>
            <p:ph type="ftr" sz="quarter" idx="11"/>
          </p:nvPr>
        </p:nvSpPr>
        <p:spPr/>
        <p:txBody>
          <a:bodyPr/>
          <a:lstStyle/>
          <a:p>
            <a:endParaRPr lang="cs-CZ"/>
          </a:p>
        </p:txBody>
      </p:sp>
      <p:sp>
        <p:nvSpPr>
          <p:cNvPr id="9" name="Zástupný symbol čísla snímky 8"/>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Len nadpis">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smtClean="0"/>
              <a:t>Kliknite sem a upravte štýl predlohy nadpisov.</a:t>
            </a:r>
            <a:endParaRPr lang="cs-CZ"/>
          </a:p>
        </p:txBody>
      </p:sp>
      <p:sp>
        <p:nvSpPr>
          <p:cNvPr id="3" name="Zástupný symbol dátumu 2"/>
          <p:cNvSpPr>
            <a:spLocks noGrp="1"/>
          </p:cNvSpPr>
          <p:nvPr>
            <p:ph type="dt" sz="half" idx="10"/>
          </p:nvPr>
        </p:nvSpPr>
        <p:spPr/>
        <p:txBody>
          <a:bodyPr/>
          <a:lstStyle/>
          <a:p>
            <a:fld id="{85480388-A967-4956-A881-8FCE73F1223A}" type="datetimeFigureOut">
              <a:rPr lang="cs-CZ" smtClean="0"/>
              <a:pPr/>
              <a:t>11.5.2018</a:t>
            </a:fld>
            <a:endParaRPr lang="cs-CZ"/>
          </a:p>
        </p:txBody>
      </p:sp>
      <p:sp>
        <p:nvSpPr>
          <p:cNvPr id="4" name="Zástupný symbol päty 3"/>
          <p:cNvSpPr>
            <a:spLocks noGrp="1"/>
          </p:cNvSpPr>
          <p:nvPr>
            <p:ph type="ftr" sz="quarter" idx="11"/>
          </p:nvPr>
        </p:nvSpPr>
        <p:spPr/>
        <p:txBody>
          <a:bodyPr/>
          <a:lstStyle/>
          <a:p>
            <a:endParaRPr lang="cs-CZ"/>
          </a:p>
        </p:txBody>
      </p:sp>
      <p:sp>
        <p:nvSpPr>
          <p:cNvPr id="5" name="Zástupný symbol čísla snímky 4"/>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a">
    <p:spTree>
      <p:nvGrpSpPr>
        <p:cNvPr id="1" name=""/>
        <p:cNvGrpSpPr/>
        <p:nvPr/>
      </p:nvGrpSpPr>
      <p:grpSpPr>
        <a:xfrm>
          <a:off x="0" y="0"/>
          <a:ext cx="0" cy="0"/>
          <a:chOff x="0" y="0"/>
          <a:chExt cx="0" cy="0"/>
        </a:xfrm>
      </p:grpSpPr>
      <p:sp>
        <p:nvSpPr>
          <p:cNvPr id="2" name="Zástupný symbol dátumu 1"/>
          <p:cNvSpPr>
            <a:spLocks noGrp="1"/>
          </p:cNvSpPr>
          <p:nvPr>
            <p:ph type="dt" sz="half" idx="10"/>
          </p:nvPr>
        </p:nvSpPr>
        <p:spPr/>
        <p:txBody>
          <a:bodyPr/>
          <a:lstStyle/>
          <a:p>
            <a:fld id="{85480388-A967-4956-A881-8FCE73F1223A}" type="datetimeFigureOut">
              <a:rPr lang="cs-CZ" smtClean="0"/>
              <a:pPr/>
              <a:t>11.5.2018</a:t>
            </a:fld>
            <a:endParaRPr lang="cs-CZ"/>
          </a:p>
        </p:txBody>
      </p:sp>
      <p:sp>
        <p:nvSpPr>
          <p:cNvPr id="3" name="Zástupný symbol päty 2"/>
          <p:cNvSpPr>
            <a:spLocks noGrp="1"/>
          </p:cNvSpPr>
          <p:nvPr>
            <p:ph type="ftr" sz="quarter" idx="11"/>
          </p:nvPr>
        </p:nvSpPr>
        <p:spPr/>
        <p:txBody>
          <a:bodyPr/>
          <a:lstStyle/>
          <a:p>
            <a:endParaRPr lang="cs-CZ"/>
          </a:p>
        </p:txBody>
      </p:sp>
      <p:sp>
        <p:nvSpPr>
          <p:cNvPr id="4" name="Zástupný symbol čísla snímky 3"/>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bsah s popisom">
    <p:spTree>
      <p:nvGrpSpPr>
        <p:cNvPr id="1" name=""/>
        <p:cNvGrpSpPr/>
        <p:nvPr/>
      </p:nvGrpSpPr>
      <p:grpSpPr>
        <a:xfrm>
          <a:off x="0" y="0"/>
          <a:ext cx="0" cy="0"/>
          <a:chOff x="0" y="0"/>
          <a:chExt cx="0" cy="0"/>
        </a:xfrm>
      </p:grpSpPr>
      <p:sp>
        <p:nvSpPr>
          <p:cNvPr id="2" name="Nadpis 1"/>
          <p:cNvSpPr>
            <a:spLocks noGrp="1"/>
          </p:cNvSpPr>
          <p:nvPr>
            <p:ph type="title"/>
          </p:nvPr>
        </p:nvSpPr>
        <p:spPr>
          <a:xfrm>
            <a:off x="457200" y="273050"/>
            <a:ext cx="3008313" cy="1162050"/>
          </a:xfrm>
        </p:spPr>
        <p:txBody>
          <a:bodyPr anchor="b"/>
          <a:lstStyle>
            <a:lvl1pPr algn="l">
              <a:defRPr sz="2000" b="1"/>
            </a:lvl1pPr>
          </a:lstStyle>
          <a:p>
            <a:r>
              <a:rPr lang="sk-SK" smtClean="0"/>
              <a:t>Kliknite sem a upravte štýl predlohy nadpisov.</a:t>
            </a:r>
            <a:endParaRPr lang="cs-CZ"/>
          </a:p>
        </p:txBody>
      </p:sp>
      <p:sp>
        <p:nvSpPr>
          <p:cNvPr id="3" name="Zástupný symbol obsah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sk-SK" smtClean="0"/>
              <a:t>Kliknite sem a upravte štýly predlohy textu.</a:t>
            </a:r>
          </a:p>
          <a:p>
            <a:pPr lvl="1"/>
            <a:r>
              <a:rPr lang="sk-SK" smtClean="0"/>
              <a:t>Druhá úroveň</a:t>
            </a:r>
          </a:p>
          <a:p>
            <a:pPr lvl="2"/>
            <a:r>
              <a:rPr lang="sk-SK" smtClean="0"/>
              <a:t>Tretia úroveň</a:t>
            </a:r>
          </a:p>
          <a:p>
            <a:pPr lvl="3"/>
            <a:r>
              <a:rPr lang="sk-SK" smtClean="0"/>
              <a:t>Štvrtá úroveň</a:t>
            </a:r>
          </a:p>
          <a:p>
            <a:pPr lvl="4"/>
            <a:r>
              <a:rPr lang="sk-SK" smtClean="0"/>
              <a:t>Piata úroveň</a:t>
            </a:r>
            <a:endParaRPr lang="cs-CZ"/>
          </a:p>
        </p:txBody>
      </p:sp>
      <p:sp>
        <p:nvSpPr>
          <p:cNvPr id="4" name="Zástupný symbol textu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sk-SK" smtClean="0"/>
              <a:t>Kliknite sem a upravte štýly predlohy textu.</a:t>
            </a:r>
          </a:p>
        </p:txBody>
      </p:sp>
      <p:sp>
        <p:nvSpPr>
          <p:cNvPr id="5" name="Zástupný symbol dátumu 4"/>
          <p:cNvSpPr>
            <a:spLocks noGrp="1"/>
          </p:cNvSpPr>
          <p:nvPr>
            <p:ph type="dt" sz="half" idx="10"/>
          </p:nvPr>
        </p:nvSpPr>
        <p:spPr/>
        <p:txBody>
          <a:bodyPr/>
          <a:lstStyle/>
          <a:p>
            <a:fld id="{85480388-A967-4956-A881-8FCE73F1223A}" type="datetimeFigureOut">
              <a:rPr lang="cs-CZ" smtClean="0"/>
              <a:pPr/>
              <a:t>11.5.2018</a:t>
            </a:fld>
            <a:endParaRPr lang="cs-CZ"/>
          </a:p>
        </p:txBody>
      </p:sp>
      <p:sp>
        <p:nvSpPr>
          <p:cNvPr id="6" name="Zástupný symbol päty 5"/>
          <p:cNvSpPr>
            <a:spLocks noGrp="1"/>
          </p:cNvSpPr>
          <p:nvPr>
            <p:ph type="ftr" sz="quarter" idx="11"/>
          </p:nvPr>
        </p:nvSpPr>
        <p:spPr/>
        <p:txBody>
          <a:bodyPr/>
          <a:lstStyle/>
          <a:p>
            <a:endParaRPr lang="cs-CZ"/>
          </a:p>
        </p:txBody>
      </p:sp>
      <p:sp>
        <p:nvSpPr>
          <p:cNvPr id="7" name="Zástupný symbol čísla snímky 6"/>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ázok s popisom">
    <p:spTree>
      <p:nvGrpSpPr>
        <p:cNvPr id="1" name=""/>
        <p:cNvGrpSpPr/>
        <p:nvPr/>
      </p:nvGrpSpPr>
      <p:grpSpPr>
        <a:xfrm>
          <a:off x="0" y="0"/>
          <a:ext cx="0" cy="0"/>
          <a:chOff x="0" y="0"/>
          <a:chExt cx="0" cy="0"/>
        </a:xfrm>
      </p:grpSpPr>
      <p:sp>
        <p:nvSpPr>
          <p:cNvPr id="2" name="Nadpis 1"/>
          <p:cNvSpPr>
            <a:spLocks noGrp="1"/>
          </p:cNvSpPr>
          <p:nvPr>
            <p:ph type="title"/>
          </p:nvPr>
        </p:nvSpPr>
        <p:spPr>
          <a:xfrm>
            <a:off x="1792288" y="4800600"/>
            <a:ext cx="5486400" cy="566738"/>
          </a:xfrm>
        </p:spPr>
        <p:txBody>
          <a:bodyPr anchor="b"/>
          <a:lstStyle>
            <a:lvl1pPr algn="l">
              <a:defRPr sz="2000" b="1"/>
            </a:lvl1pPr>
          </a:lstStyle>
          <a:p>
            <a:r>
              <a:rPr lang="sk-SK" smtClean="0"/>
              <a:t>Kliknite sem a upravte štýl predlohy nadpisov.</a:t>
            </a:r>
            <a:endParaRPr lang="cs-CZ"/>
          </a:p>
        </p:txBody>
      </p:sp>
      <p:sp>
        <p:nvSpPr>
          <p:cNvPr id="3" name="Zástupný symbol obrázka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cs-CZ"/>
          </a:p>
        </p:txBody>
      </p:sp>
      <p:sp>
        <p:nvSpPr>
          <p:cNvPr id="4" name="Zástupný symbol textu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sk-SK" smtClean="0"/>
              <a:t>Kliknite sem a upravte štýly predlohy textu.</a:t>
            </a:r>
          </a:p>
        </p:txBody>
      </p:sp>
      <p:sp>
        <p:nvSpPr>
          <p:cNvPr id="5" name="Zástupný symbol dátumu 4"/>
          <p:cNvSpPr>
            <a:spLocks noGrp="1"/>
          </p:cNvSpPr>
          <p:nvPr>
            <p:ph type="dt" sz="half" idx="10"/>
          </p:nvPr>
        </p:nvSpPr>
        <p:spPr/>
        <p:txBody>
          <a:bodyPr/>
          <a:lstStyle/>
          <a:p>
            <a:fld id="{85480388-A967-4956-A881-8FCE73F1223A}" type="datetimeFigureOut">
              <a:rPr lang="cs-CZ" smtClean="0"/>
              <a:pPr/>
              <a:t>11.5.2018</a:t>
            </a:fld>
            <a:endParaRPr lang="cs-CZ"/>
          </a:p>
        </p:txBody>
      </p:sp>
      <p:sp>
        <p:nvSpPr>
          <p:cNvPr id="6" name="Zástupný symbol päty 5"/>
          <p:cNvSpPr>
            <a:spLocks noGrp="1"/>
          </p:cNvSpPr>
          <p:nvPr>
            <p:ph type="ftr" sz="quarter" idx="11"/>
          </p:nvPr>
        </p:nvSpPr>
        <p:spPr/>
        <p:txBody>
          <a:bodyPr/>
          <a:lstStyle/>
          <a:p>
            <a:endParaRPr lang="cs-CZ"/>
          </a:p>
        </p:txBody>
      </p:sp>
      <p:sp>
        <p:nvSpPr>
          <p:cNvPr id="7" name="Zástupný symbol čísla snímky 6"/>
          <p:cNvSpPr>
            <a:spLocks noGrp="1"/>
          </p:cNvSpPr>
          <p:nvPr>
            <p:ph type="sldNum" sz="quarter" idx="12"/>
          </p:nvPr>
        </p:nvSpPr>
        <p:spPr/>
        <p:txBody>
          <a:bodyPr/>
          <a:lstStyle/>
          <a:p>
            <a:fld id="{DF89F06E-1F08-4E93-ADCF-292813971066}" type="slidenum">
              <a:rPr lang="cs-CZ" smtClean="0"/>
              <a:pPr/>
              <a:t>‹#›</a:t>
            </a:fld>
            <a:endParaRPr lang="cs-CZ"/>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nadpisu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sk-SK" smtClean="0"/>
              <a:t>Kliknite sem a upravte štýl predlohy nadpisov.</a:t>
            </a:r>
            <a:endParaRPr lang="cs-CZ"/>
          </a:p>
        </p:txBody>
      </p:sp>
      <p:sp>
        <p:nvSpPr>
          <p:cNvPr id="3" name="Zástupný symbol textu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sk-SK" smtClean="0"/>
              <a:t>Kliknite sem a upravte štýly predlohy textu.</a:t>
            </a:r>
          </a:p>
          <a:p>
            <a:pPr lvl="1"/>
            <a:r>
              <a:rPr lang="sk-SK" smtClean="0"/>
              <a:t>Druhá úroveň</a:t>
            </a:r>
          </a:p>
          <a:p>
            <a:pPr lvl="2"/>
            <a:r>
              <a:rPr lang="sk-SK" smtClean="0"/>
              <a:t>Tretia úroveň</a:t>
            </a:r>
          </a:p>
          <a:p>
            <a:pPr lvl="3"/>
            <a:r>
              <a:rPr lang="sk-SK" smtClean="0"/>
              <a:t>Štvrtá úroveň</a:t>
            </a:r>
          </a:p>
          <a:p>
            <a:pPr lvl="4"/>
            <a:r>
              <a:rPr lang="sk-SK" smtClean="0"/>
              <a:t>Piata úroveň</a:t>
            </a:r>
            <a:endParaRPr lang="cs-CZ"/>
          </a:p>
        </p:txBody>
      </p:sp>
      <p:sp>
        <p:nvSpPr>
          <p:cNvPr id="4" name="Zástupný symbol dátumu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5480388-A967-4956-A881-8FCE73F1223A}" type="datetimeFigureOut">
              <a:rPr lang="cs-CZ" smtClean="0"/>
              <a:pPr/>
              <a:t>11.5.2018</a:t>
            </a:fld>
            <a:endParaRPr lang="cs-CZ"/>
          </a:p>
        </p:txBody>
      </p:sp>
      <p:sp>
        <p:nvSpPr>
          <p:cNvPr id="5" name="Zástupný symbol päty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cs-CZ"/>
          </a:p>
        </p:txBody>
      </p:sp>
      <p:sp>
        <p:nvSpPr>
          <p:cNvPr id="6" name="Zástupný symbol čísla snímky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F89F06E-1F08-4E93-ADCF-292813971066}" type="slidenum">
              <a:rPr lang="cs-CZ" smtClean="0"/>
              <a:pPr/>
              <a:t>‹#›</a:t>
            </a:fld>
            <a:endParaRPr lang="cs-CZ"/>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8" Type="http://schemas.openxmlformats.org/officeDocument/2006/relationships/hyperlink" Target="2nazvoslovi3body.pptx" TargetMode="External"/><Relationship Id="rId13" Type="http://schemas.openxmlformats.org/officeDocument/2006/relationships/hyperlink" Target="3Izomerie3body.pptx" TargetMode="External"/><Relationship Id="rId3" Type="http://schemas.openxmlformats.org/officeDocument/2006/relationships/hyperlink" Target="1vzorce2body.pptx" TargetMode="External"/><Relationship Id="rId7" Type="http://schemas.openxmlformats.org/officeDocument/2006/relationships/hyperlink" Target="2nazvoslovi2body.pptx" TargetMode="External"/><Relationship Id="rId12" Type="http://schemas.openxmlformats.org/officeDocument/2006/relationships/hyperlink" Target="3Izomerie2body.pptx" TargetMode="External"/><Relationship Id="rId17" Type="http://schemas.openxmlformats.org/officeDocument/2006/relationships/hyperlink" Target="4Typyreakci4body.pptx" TargetMode="External"/><Relationship Id="rId2" Type="http://schemas.openxmlformats.org/officeDocument/2006/relationships/image" Target="../media/image1.jpeg"/><Relationship Id="rId16" Type="http://schemas.openxmlformats.org/officeDocument/2006/relationships/hyperlink" Target="4Typyreakci3body.pptx" TargetMode="External"/><Relationship Id="rId1" Type="http://schemas.openxmlformats.org/officeDocument/2006/relationships/slideLayout" Target="../slideLayouts/slideLayout1.xml"/><Relationship Id="rId6" Type="http://schemas.openxmlformats.org/officeDocument/2006/relationships/image" Target="../media/image2.jpeg"/><Relationship Id="rId11" Type="http://schemas.openxmlformats.org/officeDocument/2006/relationships/image" Target="../media/image4.jpeg"/><Relationship Id="rId5" Type="http://schemas.openxmlformats.org/officeDocument/2006/relationships/hyperlink" Target="1vzorce4body.pptx" TargetMode="External"/><Relationship Id="rId15" Type="http://schemas.openxmlformats.org/officeDocument/2006/relationships/hyperlink" Target="4Typyreakci2body.pptx" TargetMode="External"/><Relationship Id="rId10" Type="http://schemas.openxmlformats.org/officeDocument/2006/relationships/image" Target="../media/image3.jpeg"/><Relationship Id="rId4" Type="http://schemas.openxmlformats.org/officeDocument/2006/relationships/hyperlink" Target="1vzorce3body.pptx" TargetMode="External"/><Relationship Id="rId9" Type="http://schemas.openxmlformats.org/officeDocument/2006/relationships/hyperlink" Target="2nazvoslovi4body.pptx" TargetMode="External"/><Relationship Id="rId14" Type="http://schemas.openxmlformats.org/officeDocument/2006/relationships/hyperlink" Target="3Izomerie4body.pptx"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a:p>
        </p:txBody>
      </p:sp>
      <p:sp>
        <p:nvSpPr>
          <p:cNvPr id="3" name="Zástupný symbol obsahu 2"/>
          <p:cNvSpPr>
            <a:spLocks noGrp="1"/>
          </p:cNvSpPr>
          <p:nvPr>
            <p:ph idx="1"/>
          </p:nvPr>
        </p:nvSpPr>
        <p:spPr/>
        <p:txBody>
          <a:bodyPr/>
          <a:lstStyle/>
          <a:p>
            <a:endParaRPr lang="cs-CZ"/>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67544" y="836712"/>
            <a:ext cx="8229600" cy="1143000"/>
          </a:xfrm>
        </p:spPr>
        <p:txBody>
          <a:bodyPr/>
          <a:lstStyle/>
          <a:p>
            <a:r>
              <a:rPr lang="cs-CZ" b="1" dirty="0" smtClean="0">
                <a:solidFill>
                  <a:srgbClr val="150E9A"/>
                </a:solidFill>
              </a:rPr>
              <a:t>CHEMIŠTĚ – 1. kolo</a:t>
            </a:r>
            <a:endParaRPr lang="cs-CZ" b="1" dirty="0">
              <a:solidFill>
                <a:srgbClr val="150E9A"/>
              </a:solidFill>
            </a:endParaRPr>
          </a:p>
        </p:txBody>
      </p:sp>
      <p:sp>
        <p:nvSpPr>
          <p:cNvPr id="3" name="Zástupný symbol obsahu 2"/>
          <p:cNvSpPr>
            <a:spLocks noGrp="1"/>
          </p:cNvSpPr>
          <p:nvPr>
            <p:ph idx="1"/>
          </p:nvPr>
        </p:nvSpPr>
        <p:spPr>
          <a:xfrm>
            <a:off x="1475656" y="2204864"/>
            <a:ext cx="6264696" cy="3777283"/>
          </a:xfrm>
        </p:spPr>
        <p:txBody>
          <a:bodyPr>
            <a:normAutofit lnSpcReduction="10000"/>
          </a:bodyPr>
          <a:lstStyle/>
          <a:p>
            <a:pPr>
              <a:buNone/>
            </a:pPr>
            <a:r>
              <a:rPr lang="cs-CZ" dirty="0" smtClean="0">
                <a:solidFill>
                  <a:srgbClr val="150E9A"/>
                </a:solidFill>
              </a:rPr>
              <a:t>    Postupně si každý tým vybere jedno ze zadaných témat, dále také úroveň otázky (čím více bodů, tím náročnější otázka). Po správném splnění úkolu mužstvo získává tolik bodů, kolik odpovídá zadávané otázce. Na řešení máte 30 sekund. </a:t>
            </a:r>
            <a:endParaRPr lang="cs-CZ" dirty="0">
              <a:solidFill>
                <a:srgbClr val="150E9A"/>
              </a:solidFill>
            </a:endParaRPr>
          </a:p>
        </p:txBody>
      </p:sp>
    </p:spTree>
  </p:cSld>
  <p:clrMapOvr>
    <a:masterClrMapping/>
  </p:clrMapOvr>
  <p:transition spd="slow">
    <p:dissolve/>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Obrázok 3" descr="vzorce.jpg"/>
          <p:cNvPicPr>
            <a:picLocks noChangeAspect="1"/>
          </p:cNvPicPr>
          <p:nvPr/>
        </p:nvPicPr>
        <p:blipFill>
          <a:blip r:embed="rId2" cstate="print"/>
          <a:stretch>
            <a:fillRect/>
          </a:stretch>
        </p:blipFill>
        <p:spPr>
          <a:xfrm>
            <a:off x="251520" y="188640"/>
            <a:ext cx="4574829" cy="2808311"/>
          </a:xfrm>
          <a:prstGeom prst="rect">
            <a:avLst/>
          </a:prstGeom>
        </p:spPr>
      </p:pic>
      <p:sp>
        <p:nvSpPr>
          <p:cNvPr id="3" name="BlokTextu 2">
            <a:hlinkClick r:id="rId3" action="ppaction://hlinkpres?slideindex=1&amp;slidetitle="/>
          </p:cNvPr>
          <p:cNvSpPr txBox="1"/>
          <p:nvPr/>
        </p:nvSpPr>
        <p:spPr>
          <a:xfrm>
            <a:off x="467544" y="2924944"/>
            <a:ext cx="907621" cy="400110"/>
          </a:xfrm>
          <a:prstGeom prst="rect">
            <a:avLst/>
          </a:prstGeom>
          <a:noFill/>
        </p:spPr>
        <p:txBody>
          <a:bodyPr wrap="none" rtlCol="0">
            <a:spAutoFit/>
          </a:bodyPr>
          <a:lstStyle/>
          <a:p>
            <a:r>
              <a:rPr lang="cs-CZ" sz="2000" b="1" u="sng" dirty="0" smtClean="0">
                <a:solidFill>
                  <a:srgbClr val="A40C71"/>
                </a:solidFill>
              </a:rPr>
              <a:t>2 body</a:t>
            </a:r>
            <a:endParaRPr lang="cs-CZ" sz="2000" b="1" u="sng" dirty="0">
              <a:solidFill>
                <a:srgbClr val="A40C71"/>
              </a:solidFill>
            </a:endParaRPr>
          </a:p>
        </p:txBody>
      </p:sp>
      <p:sp>
        <p:nvSpPr>
          <p:cNvPr id="5" name="BlokTextu 4">
            <a:hlinkClick r:id="rId4" action="ppaction://hlinkpres?slideindex=1&amp;slidetitle="/>
          </p:cNvPr>
          <p:cNvSpPr txBox="1"/>
          <p:nvPr/>
        </p:nvSpPr>
        <p:spPr>
          <a:xfrm>
            <a:off x="2051720" y="2924944"/>
            <a:ext cx="907621" cy="400110"/>
          </a:xfrm>
          <a:prstGeom prst="rect">
            <a:avLst/>
          </a:prstGeom>
          <a:noFill/>
        </p:spPr>
        <p:txBody>
          <a:bodyPr wrap="none" rtlCol="0">
            <a:spAutoFit/>
          </a:bodyPr>
          <a:lstStyle/>
          <a:p>
            <a:r>
              <a:rPr lang="cs-CZ" sz="2000" b="1" u="sng" dirty="0" smtClean="0">
                <a:solidFill>
                  <a:srgbClr val="A40C71"/>
                </a:solidFill>
              </a:rPr>
              <a:t>3 body</a:t>
            </a:r>
            <a:endParaRPr lang="cs-CZ" sz="2000" b="1" u="sng" dirty="0">
              <a:solidFill>
                <a:srgbClr val="A40C71"/>
              </a:solidFill>
            </a:endParaRPr>
          </a:p>
        </p:txBody>
      </p:sp>
      <p:sp>
        <p:nvSpPr>
          <p:cNvPr id="6" name="BlokTextu 5">
            <a:hlinkClick r:id="rId5" action="ppaction://hlinkpres?slideindex=1&amp;slidetitle="/>
          </p:cNvPr>
          <p:cNvSpPr txBox="1"/>
          <p:nvPr/>
        </p:nvSpPr>
        <p:spPr>
          <a:xfrm>
            <a:off x="3563888" y="2924944"/>
            <a:ext cx="907621" cy="400110"/>
          </a:xfrm>
          <a:prstGeom prst="rect">
            <a:avLst/>
          </a:prstGeom>
          <a:noFill/>
        </p:spPr>
        <p:txBody>
          <a:bodyPr wrap="none" rtlCol="0">
            <a:spAutoFit/>
          </a:bodyPr>
          <a:lstStyle/>
          <a:p>
            <a:r>
              <a:rPr lang="cs-CZ" sz="2000" b="1" u="sng" dirty="0" smtClean="0">
                <a:solidFill>
                  <a:srgbClr val="A40C71"/>
                </a:solidFill>
              </a:rPr>
              <a:t>4 body</a:t>
            </a:r>
            <a:endParaRPr lang="cs-CZ" sz="2000" b="1" u="sng" dirty="0">
              <a:solidFill>
                <a:srgbClr val="A40C71"/>
              </a:solidFill>
            </a:endParaRPr>
          </a:p>
        </p:txBody>
      </p:sp>
      <p:pic>
        <p:nvPicPr>
          <p:cNvPr id="7" name="Obrázok 6" descr="nazvoslovi1.jpg"/>
          <p:cNvPicPr>
            <a:picLocks noChangeAspect="1"/>
          </p:cNvPicPr>
          <p:nvPr/>
        </p:nvPicPr>
        <p:blipFill>
          <a:blip r:embed="rId6" cstate="print"/>
          <a:stretch>
            <a:fillRect/>
          </a:stretch>
        </p:blipFill>
        <p:spPr>
          <a:xfrm>
            <a:off x="5148064" y="188640"/>
            <a:ext cx="3672408" cy="2972221"/>
          </a:xfrm>
          <a:prstGeom prst="rect">
            <a:avLst/>
          </a:prstGeom>
        </p:spPr>
      </p:pic>
      <p:sp>
        <p:nvSpPr>
          <p:cNvPr id="8" name="BlokTextu 7">
            <a:hlinkClick r:id="rId7" action="ppaction://hlinkpres?slideindex=1&amp;slidetitle="/>
          </p:cNvPr>
          <p:cNvSpPr txBox="1"/>
          <p:nvPr/>
        </p:nvSpPr>
        <p:spPr>
          <a:xfrm>
            <a:off x="5220072" y="3068960"/>
            <a:ext cx="907621" cy="400110"/>
          </a:xfrm>
          <a:prstGeom prst="rect">
            <a:avLst/>
          </a:prstGeom>
          <a:noFill/>
        </p:spPr>
        <p:txBody>
          <a:bodyPr wrap="none" rtlCol="0">
            <a:spAutoFit/>
          </a:bodyPr>
          <a:lstStyle/>
          <a:p>
            <a:r>
              <a:rPr lang="cs-CZ" sz="2000" b="1" u="sng" dirty="0" smtClean="0">
                <a:solidFill>
                  <a:srgbClr val="0E0589"/>
                </a:solidFill>
              </a:rPr>
              <a:t>2 body</a:t>
            </a:r>
            <a:endParaRPr lang="cs-CZ" sz="2000" b="1" u="sng" dirty="0">
              <a:solidFill>
                <a:srgbClr val="0E0589"/>
              </a:solidFill>
            </a:endParaRPr>
          </a:p>
        </p:txBody>
      </p:sp>
      <p:sp>
        <p:nvSpPr>
          <p:cNvPr id="9" name="BlokTextu 8">
            <a:hlinkClick r:id="rId8" action="ppaction://hlinkpres?slideindex=1&amp;slidetitle="/>
          </p:cNvPr>
          <p:cNvSpPr txBox="1"/>
          <p:nvPr/>
        </p:nvSpPr>
        <p:spPr>
          <a:xfrm>
            <a:off x="6516216" y="3068960"/>
            <a:ext cx="907621" cy="400110"/>
          </a:xfrm>
          <a:prstGeom prst="rect">
            <a:avLst/>
          </a:prstGeom>
          <a:noFill/>
        </p:spPr>
        <p:txBody>
          <a:bodyPr wrap="none" rtlCol="0">
            <a:spAutoFit/>
          </a:bodyPr>
          <a:lstStyle/>
          <a:p>
            <a:r>
              <a:rPr lang="cs-CZ" sz="2000" b="1" u="sng" dirty="0" smtClean="0">
                <a:solidFill>
                  <a:srgbClr val="0E0589"/>
                </a:solidFill>
              </a:rPr>
              <a:t>3 body</a:t>
            </a:r>
            <a:endParaRPr lang="cs-CZ" sz="2000" b="1" u="sng" dirty="0">
              <a:solidFill>
                <a:srgbClr val="0E0589"/>
              </a:solidFill>
            </a:endParaRPr>
          </a:p>
        </p:txBody>
      </p:sp>
      <p:sp>
        <p:nvSpPr>
          <p:cNvPr id="10" name="BlokTextu 9">
            <a:hlinkClick r:id="rId9" action="ppaction://hlinkpres?slideindex=1&amp;slidetitle="/>
          </p:cNvPr>
          <p:cNvSpPr txBox="1"/>
          <p:nvPr/>
        </p:nvSpPr>
        <p:spPr>
          <a:xfrm>
            <a:off x="7812360" y="3068960"/>
            <a:ext cx="907621" cy="400110"/>
          </a:xfrm>
          <a:prstGeom prst="rect">
            <a:avLst/>
          </a:prstGeom>
          <a:noFill/>
        </p:spPr>
        <p:txBody>
          <a:bodyPr wrap="none" rtlCol="0">
            <a:spAutoFit/>
          </a:bodyPr>
          <a:lstStyle/>
          <a:p>
            <a:r>
              <a:rPr lang="cs-CZ" sz="2000" b="1" u="sng" dirty="0" smtClean="0">
                <a:solidFill>
                  <a:srgbClr val="0E0589"/>
                </a:solidFill>
              </a:rPr>
              <a:t>4 body</a:t>
            </a:r>
            <a:endParaRPr lang="cs-CZ" sz="2000" b="1" u="sng" dirty="0">
              <a:solidFill>
                <a:srgbClr val="0E0589"/>
              </a:solidFill>
            </a:endParaRPr>
          </a:p>
        </p:txBody>
      </p:sp>
      <p:pic>
        <p:nvPicPr>
          <p:cNvPr id="13" name="Obrázok 12" descr="typy reakc9.jpg"/>
          <p:cNvPicPr>
            <a:picLocks noChangeAspect="1"/>
          </p:cNvPicPr>
          <p:nvPr/>
        </p:nvPicPr>
        <p:blipFill>
          <a:blip r:embed="rId10" cstate="print"/>
          <a:stretch>
            <a:fillRect/>
          </a:stretch>
        </p:blipFill>
        <p:spPr>
          <a:xfrm>
            <a:off x="4499992" y="3645024"/>
            <a:ext cx="4476750" cy="2752725"/>
          </a:xfrm>
          <a:prstGeom prst="rect">
            <a:avLst/>
          </a:prstGeom>
        </p:spPr>
      </p:pic>
      <p:pic>
        <p:nvPicPr>
          <p:cNvPr id="11" name="Obrázok 10" descr="3. Izomerie.jpg"/>
          <p:cNvPicPr>
            <a:picLocks noChangeAspect="1"/>
          </p:cNvPicPr>
          <p:nvPr/>
        </p:nvPicPr>
        <p:blipFill>
          <a:blip r:embed="rId11" cstate="print"/>
          <a:stretch>
            <a:fillRect/>
          </a:stretch>
        </p:blipFill>
        <p:spPr>
          <a:xfrm>
            <a:off x="395536" y="3429000"/>
            <a:ext cx="3845778" cy="3096344"/>
          </a:xfrm>
          <a:prstGeom prst="rect">
            <a:avLst/>
          </a:prstGeom>
        </p:spPr>
      </p:pic>
      <p:sp>
        <p:nvSpPr>
          <p:cNvPr id="12" name="BlokTextu 11">
            <a:hlinkClick r:id="rId12" action="ppaction://hlinkpres?slideindex=1&amp;slidetitle="/>
          </p:cNvPr>
          <p:cNvSpPr txBox="1"/>
          <p:nvPr/>
        </p:nvSpPr>
        <p:spPr>
          <a:xfrm>
            <a:off x="539552" y="6457890"/>
            <a:ext cx="907621" cy="400110"/>
          </a:xfrm>
          <a:prstGeom prst="rect">
            <a:avLst/>
          </a:prstGeom>
          <a:noFill/>
        </p:spPr>
        <p:txBody>
          <a:bodyPr wrap="none" rtlCol="0">
            <a:spAutoFit/>
          </a:bodyPr>
          <a:lstStyle/>
          <a:p>
            <a:r>
              <a:rPr lang="cs-CZ" sz="2000" b="1" u="sng" dirty="0" smtClean="0">
                <a:solidFill>
                  <a:schemeClr val="accent6">
                    <a:lumMod val="75000"/>
                  </a:schemeClr>
                </a:solidFill>
              </a:rPr>
              <a:t>2 body</a:t>
            </a:r>
            <a:endParaRPr lang="cs-CZ" sz="2000" b="1" u="sng" dirty="0">
              <a:solidFill>
                <a:schemeClr val="accent6">
                  <a:lumMod val="75000"/>
                </a:schemeClr>
              </a:solidFill>
            </a:endParaRPr>
          </a:p>
        </p:txBody>
      </p:sp>
      <p:sp>
        <p:nvSpPr>
          <p:cNvPr id="14" name="BlokTextu 13">
            <a:hlinkClick r:id="rId13" action="ppaction://hlinkpres?slideindex=1&amp;slidetitle="/>
          </p:cNvPr>
          <p:cNvSpPr txBox="1"/>
          <p:nvPr/>
        </p:nvSpPr>
        <p:spPr>
          <a:xfrm>
            <a:off x="1835696" y="6457890"/>
            <a:ext cx="907621" cy="400110"/>
          </a:xfrm>
          <a:prstGeom prst="rect">
            <a:avLst/>
          </a:prstGeom>
          <a:noFill/>
        </p:spPr>
        <p:txBody>
          <a:bodyPr wrap="none" rtlCol="0">
            <a:spAutoFit/>
          </a:bodyPr>
          <a:lstStyle/>
          <a:p>
            <a:r>
              <a:rPr lang="cs-CZ" sz="2000" b="1" u="sng" dirty="0" smtClean="0">
                <a:solidFill>
                  <a:schemeClr val="accent6">
                    <a:lumMod val="75000"/>
                  </a:schemeClr>
                </a:solidFill>
              </a:rPr>
              <a:t>3 body</a:t>
            </a:r>
            <a:endParaRPr lang="cs-CZ" sz="2000" b="1" u="sng" dirty="0">
              <a:solidFill>
                <a:schemeClr val="accent6">
                  <a:lumMod val="75000"/>
                </a:schemeClr>
              </a:solidFill>
            </a:endParaRPr>
          </a:p>
        </p:txBody>
      </p:sp>
      <p:sp>
        <p:nvSpPr>
          <p:cNvPr id="15" name="BlokTextu 14">
            <a:hlinkClick r:id="rId14" action="ppaction://hlinkpres?slideindex=1&amp;slidetitle="/>
          </p:cNvPr>
          <p:cNvSpPr txBox="1"/>
          <p:nvPr/>
        </p:nvSpPr>
        <p:spPr>
          <a:xfrm>
            <a:off x="3131840" y="6457890"/>
            <a:ext cx="907621" cy="400110"/>
          </a:xfrm>
          <a:prstGeom prst="rect">
            <a:avLst/>
          </a:prstGeom>
          <a:noFill/>
        </p:spPr>
        <p:txBody>
          <a:bodyPr wrap="none" rtlCol="0">
            <a:spAutoFit/>
          </a:bodyPr>
          <a:lstStyle/>
          <a:p>
            <a:r>
              <a:rPr lang="cs-CZ" sz="2000" b="1" u="sng" dirty="0" smtClean="0">
                <a:solidFill>
                  <a:schemeClr val="accent6">
                    <a:lumMod val="75000"/>
                  </a:schemeClr>
                </a:solidFill>
              </a:rPr>
              <a:t>4 body</a:t>
            </a:r>
            <a:endParaRPr lang="cs-CZ" sz="2000" b="1" u="sng" dirty="0">
              <a:solidFill>
                <a:schemeClr val="accent6">
                  <a:lumMod val="75000"/>
                </a:schemeClr>
              </a:solidFill>
            </a:endParaRPr>
          </a:p>
        </p:txBody>
      </p:sp>
      <p:sp>
        <p:nvSpPr>
          <p:cNvPr id="16" name="BlokTextu 15">
            <a:hlinkClick r:id="rId15" action="ppaction://hlinkpres?slideindex=1&amp;slidetitle="/>
          </p:cNvPr>
          <p:cNvSpPr txBox="1"/>
          <p:nvPr/>
        </p:nvSpPr>
        <p:spPr>
          <a:xfrm>
            <a:off x="4788024" y="6309320"/>
            <a:ext cx="907621" cy="400110"/>
          </a:xfrm>
          <a:prstGeom prst="rect">
            <a:avLst/>
          </a:prstGeom>
          <a:noFill/>
        </p:spPr>
        <p:txBody>
          <a:bodyPr wrap="none" rtlCol="0">
            <a:spAutoFit/>
          </a:bodyPr>
          <a:lstStyle/>
          <a:p>
            <a:r>
              <a:rPr lang="cs-CZ" sz="2000" b="1" u="sng" dirty="0" smtClean="0">
                <a:solidFill>
                  <a:srgbClr val="008000"/>
                </a:solidFill>
              </a:rPr>
              <a:t>2 body</a:t>
            </a:r>
            <a:endParaRPr lang="cs-CZ" sz="2000" b="1" u="sng" dirty="0">
              <a:solidFill>
                <a:srgbClr val="008000"/>
              </a:solidFill>
            </a:endParaRPr>
          </a:p>
        </p:txBody>
      </p:sp>
      <p:sp>
        <p:nvSpPr>
          <p:cNvPr id="17" name="BlokTextu 16">
            <a:hlinkClick r:id="rId16" action="ppaction://hlinkpres?slideindex=1&amp;slidetitle="/>
          </p:cNvPr>
          <p:cNvSpPr txBox="1"/>
          <p:nvPr/>
        </p:nvSpPr>
        <p:spPr>
          <a:xfrm>
            <a:off x="6300192" y="6309320"/>
            <a:ext cx="907621" cy="400110"/>
          </a:xfrm>
          <a:prstGeom prst="rect">
            <a:avLst/>
          </a:prstGeom>
          <a:noFill/>
        </p:spPr>
        <p:txBody>
          <a:bodyPr wrap="none" rtlCol="0">
            <a:spAutoFit/>
          </a:bodyPr>
          <a:lstStyle/>
          <a:p>
            <a:r>
              <a:rPr lang="cs-CZ" sz="2000" b="1" u="sng" dirty="0" smtClean="0">
                <a:solidFill>
                  <a:srgbClr val="008000"/>
                </a:solidFill>
              </a:rPr>
              <a:t>3 body</a:t>
            </a:r>
            <a:endParaRPr lang="cs-CZ" sz="2000" b="1" u="sng" dirty="0">
              <a:solidFill>
                <a:srgbClr val="008000"/>
              </a:solidFill>
            </a:endParaRPr>
          </a:p>
        </p:txBody>
      </p:sp>
      <p:sp>
        <p:nvSpPr>
          <p:cNvPr id="18" name="BlokTextu 17">
            <a:hlinkClick r:id="rId17" action="ppaction://hlinkpres?slideindex=1&amp;slidetitle="/>
          </p:cNvPr>
          <p:cNvSpPr txBox="1"/>
          <p:nvPr/>
        </p:nvSpPr>
        <p:spPr>
          <a:xfrm>
            <a:off x="7740352" y="6309320"/>
            <a:ext cx="907621" cy="400110"/>
          </a:xfrm>
          <a:prstGeom prst="rect">
            <a:avLst/>
          </a:prstGeom>
          <a:noFill/>
        </p:spPr>
        <p:txBody>
          <a:bodyPr wrap="none" rtlCol="0">
            <a:spAutoFit/>
          </a:bodyPr>
          <a:lstStyle/>
          <a:p>
            <a:r>
              <a:rPr lang="cs-CZ" sz="2000" b="1" u="sng" dirty="0" smtClean="0">
                <a:solidFill>
                  <a:srgbClr val="008000"/>
                </a:solidFill>
              </a:rPr>
              <a:t>4 body</a:t>
            </a:r>
            <a:endParaRPr lang="cs-CZ" sz="2000" b="1" u="sng" dirty="0">
              <a:solidFill>
                <a:srgbClr val="008000"/>
              </a:solidFill>
            </a:endParaRPr>
          </a:p>
        </p:txBody>
      </p:sp>
    </p:spTree>
  </p:cSld>
  <p:clrMapOvr>
    <a:masterClrMapping/>
  </p:clrMapOvr>
  <p:transition spd="slow">
    <p:dissolve/>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67544" y="1916832"/>
            <a:ext cx="8229600" cy="1143000"/>
          </a:xfrm>
        </p:spPr>
        <p:txBody>
          <a:bodyPr/>
          <a:lstStyle/>
          <a:p>
            <a:r>
              <a:rPr lang="cs-CZ" b="1" dirty="0" smtClean="0">
                <a:solidFill>
                  <a:srgbClr val="150E9A"/>
                </a:solidFill>
              </a:rPr>
              <a:t>KONEC první části…</a:t>
            </a:r>
            <a:endParaRPr lang="cs-CZ" b="1" dirty="0">
              <a:solidFill>
                <a:srgbClr val="150E9A"/>
              </a:solidFill>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Motív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56</TotalTime>
  <Words>77</Words>
  <Application>Microsoft Office PowerPoint</Application>
  <PresentationFormat>Prezentácia na obrazovke (4:3)</PresentationFormat>
  <Paragraphs>15</Paragraphs>
  <Slides>4</Slides>
  <Notes>0</Notes>
  <HiddenSlides>0</HiddenSlides>
  <MMClips>0</MMClips>
  <ScaleCrop>false</ScaleCrop>
  <HeadingPairs>
    <vt:vector size="4" baseType="variant">
      <vt:variant>
        <vt:lpstr>Motív</vt:lpstr>
      </vt:variant>
      <vt:variant>
        <vt:i4>1</vt:i4>
      </vt:variant>
      <vt:variant>
        <vt:lpstr>Nadpisy snímok</vt:lpstr>
      </vt:variant>
      <vt:variant>
        <vt:i4>4</vt:i4>
      </vt:variant>
    </vt:vector>
  </HeadingPairs>
  <TitlesOfParts>
    <vt:vector size="5" baseType="lpstr">
      <vt:lpstr>Motív Office</vt:lpstr>
      <vt:lpstr>Snímka 1</vt:lpstr>
      <vt:lpstr>CHEMIŠTĚ – 1. kolo</vt:lpstr>
      <vt:lpstr>Snímka 3</vt:lpstr>
      <vt:lpstr>KONEC první části…</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Snímka 1</dc:title>
  <dc:creator>meggie674</dc:creator>
  <cp:lastModifiedBy>meggie674</cp:lastModifiedBy>
  <cp:revision>14</cp:revision>
  <dcterms:created xsi:type="dcterms:W3CDTF">2018-04-27T20:12:41Z</dcterms:created>
  <dcterms:modified xsi:type="dcterms:W3CDTF">2018-05-11T19:09:08Z</dcterms:modified>
</cp:coreProperties>
</file>

<file path=docProps/thumbnail.jpeg>
</file>