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6D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3. Izomer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707751" cy="54006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995936" y="404664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D06D0A"/>
                </a:solidFill>
              </a:rPr>
              <a:t>4 BODY</a:t>
            </a:r>
            <a:endParaRPr lang="cs-CZ" sz="2800" b="1" dirty="0">
              <a:solidFill>
                <a:srgbClr val="D06D0A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899592" y="1124744"/>
            <a:ext cx="7560840" cy="1224136"/>
          </a:xfrm>
        </p:spPr>
        <p:txBody>
          <a:bodyPr/>
          <a:lstStyle/>
          <a:p>
            <a:pPr algn="l"/>
            <a:r>
              <a:rPr lang="cs-CZ" dirty="0" smtClean="0">
                <a:solidFill>
                  <a:schemeClr val="tx1"/>
                </a:solidFill>
              </a:rPr>
              <a:t>Přiřaďte k molekulám správný typ konstituční izomerie: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8" name="Obrázok 7" descr="3. Izomeri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76672"/>
            <a:ext cx="2476500" cy="381000"/>
          </a:xfrm>
          <a:prstGeom prst="rect">
            <a:avLst/>
          </a:prstGeom>
        </p:spPr>
      </p:pic>
      <p:pic>
        <p:nvPicPr>
          <p:cNvPr id="10" name="Obrázok 9" descr="3. Izomerie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420888"/>
            <a:ext cx="4197038" cy="864096"/>
          </a:xfrm>
          <a:prstGeom prst="rect">
            <a:avLst/>
          </a:prstGeom>
        </p:spPr>
      </p:pic>
      <p:pic>
        <p:nvPicPr>
          <p:cNvPr id="12" name="Obrázok 11" descr="3. Izomerie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717032"/>
            <a:ext cx="4248472" cy="1009138"/>
          </a:xfrm>
          <a:prstGeom prst="rect">
            <a:avLst/>
          </a:prstGeom>
        </p:spPr>
      </p:pic>
      <p:pic>
        <p:nvPicPr>
          <p:cNvPr id="14" name="Obrázok 13" descr="3. Izomerie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5301208"/>
            <a:ext cx="4336600" cy="1080120"/>
          </a:xfrm>
          <a:prstGeom prst="rect">
            <a:avLst/>
          </a:prstGeom>
        </p:spPr>
      </p:pic>
      <p:sp>
        <p:nvSpPr>
          <p:cNvPr id="15" name="BlokTextu 14"/>
          <p:cNvSpPr txBox="1"/>
          <p:nvPr/>
        </p:nvSpPr>
        <p:spPr>
          <a:xfrm>
            <a:off x="683568" y="2348880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a)</a:t>
            </a:r>
            <a:endParaRPr lang="cs-CZ" sz="2400" dirty="0"/>
          </a:p>
        </p:txBody>
      </p:sp>
      <p:sp>
        <p:nvSpPr>
          <p:cNvPr id="16" name="BlokTextu 15"/>
          <p:cNvSpPr txBox="1"/>
          <p:nvPr/>
        </p:nvSpPr>
        <p:spPr>
          <a:xfrm>
            <a:off x="683568" y="3429000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b)</a:t>
            </a:r>
            <a:endParaRPr lang="cs-CZ" sz="2400" dirty="0"/>
          </a:p>
        </p:txBody>
      </p:sp>
      <p:sp>
        <p:nvSpPr>
          <p:cNvPr id="17" name="BlokTextu 16"/>
          <p:cNvSpPr txBox="1"/>
          <p:nvPr/>
        </p:nvSpPr>
        <p:spPr>
          <a:xfrm>
            <a:off x="683568" y="479715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c)</a:t>
            </a:r>
            <a:endParaRPr lang="cs-CZ" sz="2400" dirty="0"/>
          </a:p>
        </p:txBody>
      </p:sp>
      <p:sp>
        <p:nvSpPr>
          <p:cNvPr id="18" name="BlokTextu 17"/>
          <p:cNvSpPr txBox="1"/>
          <p:nvPr/>
        </p:nvSpPr>
        <p:spPr>
          <a:xfrm>
            <a:off x="6012160" y="3140968"/>
            <a:ext cx="17733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1. polohová</a:t>
            </a:r>
            <a:endParaRPr lang="cs-CZ" sz="2600" dirty="0"/>
          </a:p>
        </p:txBody>
      </p:sp>
      <p:sp>
        <p:nvSpPr>
          <p:cNvPr id="19" name="BlokTextu 18"/>
          <p:cNvSpPr txBox="1"/>
          <p:nvPr/>
        </p:nvSpPr>
        <p:spPr>
          <a:xfrm>
            <a:off x="6948264" y="4581128"/>
            <a:ext cx="166475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3. řetězová</a:t>
            </a:r>
            <a:endParaRPr lang="cs-CZ" sz="2600" dirty="0"/>
          </a:p>
        </p:txBody>
      </p:sp>
      <p:sp>
        <p:nvSpPr>
          <p:cNvPr id="20" name="BlokTextu 19"/>
          <p:cNvSpPr txBox="1"/>
          <p:nvPr/>
        </p:nvSpPr>
        <p:spPr>
          <a:xfrm>
            <a:off x="6444208" y="3861048"/>
            <a:ext cx="15009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dirty="0" smtClean="0"/>
              <a:t>2. funkční</a:t>
            </a:r>
            <a:endParaRPr lang="cs-CZ" sz="26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899592" y="1124744"/>
            <a:ext cx="7560840" cy="1224136"/>
          </a:xfrm>
        </p:spPr>
        <p:txBody>
          <a:bodyPr/>
          <a:lstStyle/>
          <a:p>
            <a:pPr algn="l"/>
            <a:r>
              <a:rPr lang="cs-CZ" dirty="0" smtClean="0">
                <a:solidFill>
                  <a:schemeClr val="tx1"/>
                </a:solidFill>
              </a:rPr>
              <a:t>Přiřaďte k molekulám správný typ konstituční izomerie: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8" name="Obrázok 7" descr="3. Izomeri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76672"/>
            <a:ext cx="2476500" cy="381000"/>
          </a:xfrm>
          <a:prstGeom prst="rect">
            <a:avLst/>
          </a:prstGeom>
        </p:spPr>
      </p:pic>
      <p:pic>
        <p:nvPicPr>
          <p:cNvPr id="10" name="Obrázok 9" descr="3. Izomerie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420888"/>
            <a:ext cx="4197038" cy="864096"/>
          </a:xfrm>
          <a:prstGeom prst="rect">
            <a:avLst/>
          </a:prstGeom>
        </p:spPr>
      </p:pic>
      <p:pic>
        <p:nvPicPr>
          <p:cNvPr id="12" name="Obrázok 11" descr="3. Izomerie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717032"/>
            <a:ext cx="4248472" cy="1009138"/>
          </a:xfrm>
          <a:prstGeom prst="rect">
            <a:avLst/>
          </a:prstGeom>
        </p:spPr>
      </p:pic>
      <p:pic>
        <p:nvPicPr>
          <p:cNvPr id="14" name="Obrázok 13" descr="3. Izomerie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5301208"/>
            <a:ext cx="4336600" cy="1080120"/>
          </a:xfrm>
          <a:prstGeom prst="rect">
            <a:avLst/>
          </a:prstGeom>
        </p:spPr>
      </p:pic>
      <p:sp>
        <p:nvSpPr>
          <p:cNvPr id="15" name="BlokTextu 14"/>
          <p:cNvSpPr txBox="1"/>
          <p:nvPr/>
        </p:nvSpPr>
        <p:spPr>
          <a:xfrm>
            <a:off x="683568" y="2348880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a)</a:t>
            </a:r>
            <a:endParaRPr lang="cs-CZ" sz="2400" dirty="0"/>
          </a:p>
        </p:txBody>
      </p:sp>
      <p:sp>
        <p:nvSpPr>
          <p:cNvPr id="16" name="BlokTextu 15"/>
          <p:cNvSpPr txBox="1"/>
          <p:nvPr/>
        </p:nvSpPr>
        <p:spPr>
          <a:xfrm>
            <a:off x="683568" y="3429000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b)</a:t>
            </a:r>
            <a:endParaRPr lang="cs-CZ" sz="2400" dirty="0"/>
          </a:p>
        </p:txBody>
      </p:sp>
      <p:sp>
        <p:nvSpPr>
          <p:cNvPr id="17" name="BlokTextu 16"/>
          <p:cNvSpPr txBox="1"/>
          <p:nvPr/>
        </p:nvSpPr>
        <p:spPr>
          <a:xfrm>
            <a:off x="683568" y="479715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c)</a:t>
            </a:r>
            <a:endParaRPr lang="cs-CZ" sz="2400" dirty="0"/>
          </a:p>
        </p:txBody>
      </p:sp>
      <p:sp>
        <p:nvSpPr>
          <p:cNvPr id="18" name="BlokTextu 17"/>
          <p:cNvSpPr txBox="1"/>
          <p:nvPr/>
        </p:nvSpPr>
        <p:spPr>
          <a:xfrm>
            <a:off x="5724128" y="3429000"/>
            <a:ext cx="181389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D06D0A"/>
                </a:solidFill>
              </a:rPr>
              <a:t>1. polohová</a:t>
            </a:r>
            <a:endParaRPr lang="cs-CZ" sz="2600" b="1" dirty="0">
              <a:solidFill>
                <a:srgbClr val="D06D0A"/>
              </a:solidFill>
            </a:endParaRPr>
          </a:p>
        </p:txBody>
      </p:sp>
      <p:sp>
        <p:nvSpPr>
          <p:cNvPr id="19" name="BlokTextu 18"/>
          <p:cNvSpPr txBox="1"/>
          <p:nvPr/>
        </p:nvSpPr>
        <p:spPr>
          <a:xfrm>
            <a:off x="5724128" y="4797152"/>
            <a:ext cx="169867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D06D0A"/>
                </a:solidFill>
              </a:rPr>
              <a:t>3. řetězová</a:t>
            </a:r>
            <a:endParaRPr lang="cs-CZ" sz="2600" b="1" dirty="0">
              <a:solidFill>
                <a:srgbClr val="D06D0A"/>
              </a:solidFill>
            </a:endParaRPr>
          </a:p>
        </p:txBody>
      </p:sp>
      <p:sp>
        <p:nvSpPr>
          <p:cNvPr id="20" name="BlokTextu 19"/>
          <p:cNvSpPr txBox="1"/>
          <p:nvPr/>
        </p:nvSpPr>
        <p:spPr>
          <a:xfrm>
            <a:off x="5724128" y="2348880"/>
            <a:ext cx="15367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600" b="1" dirty="0" smtClean="0">
                <a:solidFill>
                  <a:srgbClr val="D06D0A"/>
                </a:solidFill>
              </a:rPr>
              <a:t>2. funkční</a:t>
            </a:r>
            <a:endParaRPr lang="cs-CZ" sz="2600" b="1" dirty="0">
              <a:solidFill>
                <a:srgbClr val="D06D0A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  <p:bldP spid="19" grpId="0" build="allAtOnce"/>
      <p:bldP spid="20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48</Words>
  <Application>Microsoft Office PowerPoint</Application>
  <PresentationFormat>Prezentácia na obrazovke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Snímka 2</vt:lpstr>
      <vt:lpstr>Snímka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15</cp:revision>
  <dcterms:created xsi:type="dcterms:W3CDTF">2018-04-28T13:28:44Z</dcterms:created>
  <dcterms:modified xsi:type="dcterms:W3CDTF">2018-04-28T20:09:20Z</dcterms:modified>
</cp:coreProperties>
</file>