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069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91087-5CD1-4BA1-8A58-7A33861F7A7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83943-CA27-4030-BEAD-B4B0559B1E9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nazvoslovi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908720"/>
            <a:ext cx="6696744" cy="5419933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4067944" y="332656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2C0698"/>
                </a:solidFill>
              </a:rPr>
              <a:t>2 BODY</a:t>
            </a:r>
            <a:endParaRPr lang="cs-CZ" sz="2800" b="1" dirty="0">
              <a:solidFill>
                <a:srgbClr val="2C0698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nazvoslovi.jpg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76672"/>
            <a:ext cx="5019675" cy="381000"/>
          </a:xfrm>
          <a:prstGeom prst="rect">
            <a:avLst/>
          </a:prstGeom>
        </p:spPr>
      </p:pic>
      <p:sp>
        <p:nvSpPr>
          <p:cNvPr id="5" name="Zástupný symbol obsahu 2"/>
          <p:cNvSpPr txBox="1">
            <a:spLocks/>
          </p:cNvSpPr>
          <p:nvPr/>
        </p:nvSpPr>
        <p:spPr>
          <a:xfrm>
            <a:off x="683568" y="1340768"/>
            <a:ext cx="8245424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cs-CZ" sz="3200" dirty="0" smtClean="0"/>
              <a:t>Jak vypadají sumární (souhrnné) vzorce následujících sloučenin?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1187624" y="2780928"/>
            <a:ext cx="1393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a) </a:t>
            </a:r>
            <a:r>
              <a:rPr lang="cs-CZ" sz="2800" dirty="0" err="1" smtClean="0"/>
              <a:t>ethan</a:t>
            </a:r>
            <a:endParaRPr lang="cs-CZ" sz="2800" dirty="0" smtClean="0"/>
          </a:p>
        </p:txBody>
      </p:sp>
      <p:sp>
        <p:nvSpPr>
          <p:cNvPr id="9" name="BlokTextu 8"/>
          <p:cNvSpPr txBox="1"/>
          <p:nvPr/>
        </p:nvSpPr>
        <p:spPr>
          <a:xfrm>
            <a:off x="1547664" y="3645024"/>
            <a:ext cx="1419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b) butan</a:t>
            </a:r>
            <a:endParaRPr lang="cs-CZ" sz="2800" dirty="0"/>
          </a:p>
        </p:txBody>
      </p:sp>
      <p:sp>
        <p:nvSpPr>
          <p:cNvPr id="10" name="BlokTextu 9"/>
          <p:cNvSpPr txBox="1"/>
          <p:nvPr/>
        </p:nvSpPr>
        <p:spPr>
          <a:xfrm>
            <a:off x="2123728" y="4437112"/>
            <a:ext cx="1455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c) </a:t>
            </a:r>
            <a:r>
              <a:rPr lang="cs-CZ" sz="2800" dirty="0" err="1" smtClean="0"/>
              <a:t>nonan</a:t>
            </a:r>
            <a:endParaRPr lang="cs-CZ" sz="2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nazvoslovi.jpg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76672"/>
            <a:ext cx="5019675" cy="381000"/>
          </a:xfrm>
          <a:prstGeom prst="rect">
            <a:avLst/>
          </a:prstGeom>
        </p:spPr>
      </p:pic>
      <p:sp>
        <p:nvSpPr>
          <p:cNvPr id="5" name="Zástupný symbol obsahu 2"/>
          <p:cNvSpPr txBox="1">
            <a:spLocks/>
          </p:cNvSpPr>
          <p:nvPr/>
        </p:nvSpPr>
        <p:spPr>
          <a:xfrm>
            <a:off x="683568" y="1340768"/>
            <a:ext cx="8245424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cs-CZ" sz="3200" dirty="0" smtClean="0"/>
              <a:t>Jak vypadají sumární (souhrnné) vzorce následujících sloučenin?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1187624" y="2780928"/>
            <a:ext cx="1393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a) </a:t>
            </a:r>
            <a:r>
              <a:rPr lang="cs-CZ" sz="2800" dirty="0" err="1" smtClean="0"/>
              <a:t>ethan</a:t>
            </a:r>
            <a:endParaRPr lang="cs-CZ" sz="2800" dirty="0" smtClean="0"/>
          </a:p>
        </p:txBody>
      </p:sp>
      <p:sp>
        <p:nvSpPr>
          <p:cNvPr id="9" name="BlokTextu 8"/>
          <p:cNvSpPr txBox="1"/>
          <p:nvPr/>
        </p:nvSpPr>
        <p:spPr>
          <a:xfrm>
            <a:off x="1547664" y="3645024"/>
            <a:ext cx="1419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b) butan</a:t>
            </a:r>
            <a:endParaRPr lang="cs-CZ" sz="2800" dirty="0"/>
          </a:p>
        </p:txBody>
      </p:sp>
      <p:sp>
        <p:nvSpPr>
          <p:cNvPr id="10" name="BlokTextu 9"/>
          <p:cNvSpPr txBox="1"/>
          <p:nvPr/>
        </p:nvSpPr>
        <p:spPr>
          <a:xfrm>
            <a:off x="2123728" y="4437112"/>
            <a:ext cx="1455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c) </a:t>
            </a:r>
            <a:r>
              <a:rPr lang="cs-CZ" sz="2800" dirty="0" err="1" smtClean="0"/>
              <a:t>nonan</a:t>
            </a:r>
            <a:endParaRPr lang="cs-CZ" sz="2800" dirty="0"/>
          </a:p>
        </p:txBody>
      </p:sp>
      <p:sp>
        <p:nvSpPr>
          <p:cNvPr id="7" name="BlokTextu 6"/>
          <p:cNvSpPr txBox="1"/>
          <p:nvPr/>
        </p:nvSpPr>
        <p:spPr>
          <a:xfrm>
            <a:off x="3131840" y="2708920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2C0698"/>
                </a:solidFill>
              </a:rPr>
              <a:t>C</a:t>
            </a:r>
            <a:r>
              <a:rPr lang="cs-CZ" sz="2800" b="1" baseline="-25000" dirty="0" smtClean="0">
                <a:solidFill>
                  <a:srgbClr val="2C0698"/>
                </a:solidFill>
              </a:rPr>
              <a:t>2</a:t>
            </a:r>
            <a:r>
              <a:rPr lang="cs-CZ" sz="2800" b="1" dirty="0" smtClean="0">
                <a:solidFill>
                  <a:srgbClr val="2C0698"/>
                </a:solidFill>
              </a:rPr>
              <a:t>H</a:t>
            </a:r>
            <a:r>
              <a:rPr lang="cs-CZ" sz="2800" b="1" baseline="-25000" dirty="0" smtClean="0">
                <a:solidFill>
                  <a:srgbClr val="2C0698"/>
                </a:solidFill>
              </a:rPr>
              <a:t>6</a:t>
            </a:r>
            <a:endParaRPr lang="cs-CZ" sz="2800" b="1" dirty="0" smtClean="0">
              <a:solidFill>
                <a:srgbClr val="2C0698"/>
              </a:solidFill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3707904" y="3573016"/>
            <a:ext cx="965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2C0698"/>
                </a:solidFill>
              </a:rPr>
              <a:t>C</a:t>
            </a:r>
            <a:r>
              <a:rPr lang="cs-CZ" sz="2800" b="1" baseline="-25000" dirty="0" smtClean="0">
                <a:solidFill>
                  <a:srgbClr val="2C0698"/>
                </a:solidFill>
              </a:rPr>
              <a:t>4</a:t>
            </a:r>
            <a:r>
              <a:rPr lang="cs-CZ" sz="2800" b="1" dirty="0" smtClean="0">
                <a:solidFill>
                  <a:srgbClr val="2C0698"/>
                </a:solidFill>
              </a:rPr>
              <a:t>H</a:t>
            </a:r>
            <a:r>
              <a:rPr lang="cs-CZ" sz="2800" b="1" baseline="-25000" dirty="0" smtClean="0">
                <a:solidFill>
                  <a:srgbClr val="2C0698"/>
                </a:solidFill>
              </a:rPr>
              <a:t>10</a:t>
            </a:r>
            <a:endParaRPr lang="cs-CZ" sz="2800" b="1" dirty="0">
              <a:solidFill>
                <a:srgbClr val="2C0698"/>
              </a:solidFill>
            </a:endParaRPr>
          </a:p>
        </p:txBody>
      </p:sp>
      <p:sp>
        <p:nvSpPr>
          <p:cNvPr id="12" name="BlokTextu 11"/>
          <p:cNvSpPr txBox="1"/>
          <p:nvPr/>
        </p:nvSpPr>
        <p:spPr>
          <a:xfrm>
            <a:off x="4499992" y="4365104"/>
            <a:ext cx="965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2C0698"/>
                </a:solidFill>
              </a:rPr>
              <a:t>C</a:t>
            </a:r>
            <a:r>
              <a:rPr lang="cs-CZ" sz="2800" b="1" baseline="-25000" dirty="0" smtClean="0">
                <a:solidFill>
                  <a:srgbClr val="2C0698"/>
                </a:solidFill>
              </a:rPr>
              <a:t>9</a:t>
            </a:r>
            <a:r>
              <a:rPr lang="cs-CZ" sz="2800" b="1" dirty="0" smtClean="0">
                <a:solidFill>
                  <a:srgbClr val="2C0698"/>
                </a:solidFill>
              </a:rPr>
              <a:t>H</a:t>
            </a:r>
            <a:r>
              <a:rPr lang="cs-CZ" sz="2800" b="1" baseline="-25000" dirty="0" smtClean="0">
                <a:solidFill>
                  <a:srgbClr val="2C0698"/>
                </a:solidFill>
              </a:rPr>
              <a:t>20</a:t>
            </a:r>
            <a:endParaRPr lang="cs-CZ" sz="2800" b="1" dirty="0">
              <a:solidFill>
                <a:srgbClr val="2C0698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11" grpId="0" build="allAtOnce"/>
      <p:bldP spid="12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43</Words>
  <Application>Microsoft Office PowerPoint</Application>
  <PresentationFormat>Prezentácia na obrazovke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Snímka 2</vt:lpstr>
      <vt:lpstr>Snímka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6</cp:revision>
  <dcterms:created xsi:type="dcterms:W3CDTF">2018-04-27T20:39:50Z</dcterms:created>
  <dcterms:modified xsi:type="dcterms:W3CDTF">2018-04-28T12:34:41Z</dcterms:modified>
</cp:coreProperties>
</file>