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C71"/>
    <a:srgbClr val="CC0066"/>
    <a:srgbClr val="B000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F60D2-DEAA-4C12-A1FE-E93433FE7C53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9F12D-5E65-4828-B896-3270ABF0E5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ok 3" descr="vzo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946" y="836712"/>
            <a:ext cx="8735542" cy="5362413"/>
          </a:xfrm>
          <a:prstGeom prst="rect">
            <a:avLst/>
          </a:prstGeom>
        </p:spPr>
      </p:pic>
      <p:sp>
        <p:nvSpPr>
          <p:cNvPr id="7" name="BlokTextu 6"/>
          <p:cNvSpPr txBox="1"/>
          <p:nvPr/>
        </p:nvSpPr>
        <p:spPr>
          <a:xfrm>
            <a:off x="3779912" y="260648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A40C71"/>
                </a:solidFill>
              </a:rPr>
              <a:t>2 BODY</a:t>
            </a:r>
            <a:endParaRPr lang="cs-CZ" sz="28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2204864"/>
            <a:ext cx="2962672" cy="792088"/>
          </a:xfrm>
        </p:spPr>
        <p:txBody>
          <a:bodyPr/>
          <a:lstStyle/>
          <a:p>
            <a:pPr>
              <a:buNone/>
            </a:pPr>
            <a:r>
              <a:rPr lang="cs-CZ" dirty="0"/>
              <a:t>CH</a:t>
            </a:r>
            <a:r>
              <a:rPr lang="cs-CZ" baseline="-25000" dirty="0"/>
              <a:t>2</a:t>
            </a:r>
            <a:r>
              <a:rPr lang="cs-CZ" dirty="0"/>
              <a:t>(CH</a:t>
            </a:r>
            <a:r>
              <a:rPr lang="cs-CZ" baseline="-25000" dirty="0"/>
              <a:t>2</a:t>
            </a:r>
            <a:r>
              <a:rPr lang="cs-CZ" dirty="0"/>
              <a:t>)</a:t>
            </a:r>
            <a:r>
              <a:rPr lang="cs-CZ" baseline="-25000" dirty="0"/>
              <a:t>14</a:t>
            </a:r>
            <a:r>
              <a:rPr lang="cs-CZ" dirty="0"/>
              <a:t>COOH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9" name="Obrázok 8" descr="vzorce.jp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2"/>
            <a:ext cx="4608512" cy="385573"/>
          </a:xfrm>
          <a:prstGeom prst="rect">
            <a:avLst/>
          </a:prstGeom>
        </p:spPr>
      </p:pic>
      <p:sp>
        <p:nvSpPr>
          <p:cNvPr id="12" name="BlokTextu 11"/>
          <p:cNvSpPr txBox="1"/>
          <p:nvPr/>
        </p:nvSpPr>
        <p:spPr>
          <a:xfrm>
            <a:off x="539552" y="1196752"/>
            <a:ext cx="8131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Pojmenujte typy vzorců následujících sloučenin:</a:t>
            </a:r>
            <a:endParaRPr lang="cs-CZ" sz="3200" dirty="0"/>
          </a:p>
        </p:txBody>
      </p:sp>
      <p:pic>
        <p:nvPicPr>
          <p:cNvPr id="15362" name="Picture 2" descr="VÃ½sledok vyhÄ¾adÃ¡vania obrÃ¡zkov pre dopyt sumÃ¡rnÃ­ vzor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92896"/>
            <a:ext cx="2344445" cy="1512168"/>
          </a:xfrm>
          <a:prstGeom prst="rect">
            <a:avLst/>
          </a:prstGeom>
          <a:noFill/>
        </p:spPr>
      </p:pic>
      <p:pic>
        <p:nvPicPr>
          <p:cNvPr id="15364" name="Picture 4" descr="VÃ½sledok vyhÄ¾adÃ¡vania obrÃ¡zkov pre dopyt sumÃ¡rnÃ­ vzore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933056"/>
            <a:ext cx="2525497" cy="23762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2204864"/>
            <a:ext cx="2962672" cy="648072"/>
          </a:xfrm>
        </p:spPr>
        <p:txBody>
          <a:bodyPr/>
          <a:lstStyle/>
          <a:p>
            <a:pPr>
              <a:buNone/>
            </a:pPr>
            <a:r>
              <a:rPr lang="cs-CZ" dirty="0"/>
              <a:t>CH</a:t>
            </a:r>
            <a:r>
              <a:rPr lang="cs-CZ" baseline="-25000" dirty="0"/>
              <a:t>2</a:t>
            </a:r>
            <a:r>
              <a:rPr lang="cs-CZ" dirty="0"/>
              <a:t>(CH</a:t>
            </a:r>
            <a:r>
              <a:rPr lang="cs-CZ" baseline="-25000" dirty="0"/>
              <a:t>2</a:t>
            </a:r>
            <a:r>
              <a:rPr lang="cs-CZ" dirty="0"/>
              <a:t>)</a:t>
            </a:r>
            <a:r>
              <a:rPr lang="cs-CZ" baseline="-25000" dirty="0"/>
              <a:t>14</a:t>
            </a:r>
            <a:r>
              <a:rPr lang="cs-CZ" dirty="0"/>
              <a:t>COOH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9" name="Obrázok 8" descr="vzorce.jp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2"/>
            <a:ext cx="4608512" cy="385573"/>
          </a:xfrm>
          <a:prstGeom prst="rect">
            <a:avLst/>
          </a:prstGeom>
        </p:spPr>
      </p:pic>
      <p:sp>
        <p:nvSpPr>
          <p:cNvPr id="12" name="BlokTextu 11"/>
          <p:cNvSpPr txBox="1"/>
          <p:nvPr/>
        </p:nvSpPr>
        <p:spPr>
          <a:xfrm>
            <a:off x="539552" y="1196752"/>
            <a:ext cx="8131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Pojmenujte typy vzorců následujících sloučenin:</a:t>
            </a:r>
            <a:endParaRPr lang="cs-CZ" sz="3200" dirty="0"/>
          </a:p>
        </p:txBody>
      </p:sp>
      <p:pic>
        <p:nvPicPr>
          <p:cNvPr id="15362" name="Picture 2" descr="VÃ½sledok vyhÄ¾adÃ¡vania obrÃ¡zkov pre dopyt sumÃ¡rnÃ­ vzor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92896"/>
            <a:ext cx="2344445" cy="1512168"/>
          </a:xfrm>
          <a:prstGeom prst="rect">
            <a:avLst/>
          </a:prstGeom>
          <a:noFill/>
        </p:spPr>
      </p:pic>
      <p:pic>
        <p:nvPicPr>
          <p:cNvPr id="15364" name="Picture 4" descr="VÃ½sledok vyhÄ¾adÃ¡vania obrÃ¡zkov pre dopyt sumÃ¡rnÃ­ vzore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933056"/>
            <a:ext cx="2525497" cy="2376265"/>
          </a:xfrm>
          <a:prstGeom prst="rect">
            <a:avLst/>
          </a:prstGeom>
          <a:noFill/>
        </p:spPr>
      </p:pic>
      <p:sp>
        <p:nvSpPr>
          <p:cNvPr id="7" name="BlokTextu 6"/>
          <p:cNvSpPr txBox="1"/>
          <p:nvPr/>
        </p:nvSpPr>
        <p:spPr>
          <a:xfrm>
            <a:off x="395536" y="2924944"/>
            <a:ext cx="5165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A40C71"/>
                </a:solidFill>
              </a:rPr>
              <a:t>s</a:t>
            </a:r>
            <a:r>
              <a:rPr lang="cs-CZ" sz="2800" b="1" dirty="0" smtClean="0">
                <a:solidFill>
                  <a:srgbClr val="A40C71"/>
                </a:solidFill>
              </a:rPr>
              <a:t>umární / souhrnný / molekulový</a:t>
            </a:r>
            <a:endParaRPr lang="cs-CZ" sz="2800" b="1" dirty="0">
              <a:solidFill>
                <a:srgbClr val="A40C71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5076056" y="4077072"/>
            <a:ext cx="3631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A40C71"/>
                </a:solidFill>
              </a:rPr>
              <a:t>s</a:t>
            </a:r>
            <a:r>
              <a:rPr lang="cs-CZ" sz="2800" b="1" dirty="0" smtClean="0">
                <a:solidFill>
                  <a:srgbClr val="A40C71"/>
                </a:solidFill>
              </a:rPr>
              <a:t>trukturní / konstituční</a:t>
            </a:r>
            <a:endParaRPr lang="cs-CZ" sz="2800" b="1" dirty="0">
              <a:solidFill>
                <a:srgbClr val="A40C71"/>
              </a:solidFill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4427984" y="5661248"/>
            <a:ext cx="3960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A40C71"/>
                </a:solidFill>
              </a:rPr>
              <a:t>p</a:t>
            </a:r>
            <a:r>
              <a:rPr lang="cs-CZ" sz="2800" b="1" dirty="0" smtClean="0">
                <a:solidFill>
                  <a:srgbClr val="A40C71"/>
                </a:solidFill>
              </a:rPr>
              <a:t>rostorový / konfigurační</a:t>
            </a:r>
            <a:endParaRPr lang="cs-CZ" sz="2800" b="1" dirty="0">
              <a:solidFill>
                <a:srgbClr val="A40C7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  <p:bldP spid="10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27</Words>
  <Application>Microsoft Office PowerPoint</Application>
  <PresentationFormat>Prezentácia na obrazovke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20</cp:revision>
  <dcterms:created xsi:type="dcterms:W3CDTF">2018-04-27T18:44:13Z</dcterms:created>
  <dcterms:modified xsi:type="dcterms:W3CDTF">2018-04-28T12:31:46Z</dcterms:modified>
</cp:coreProperties>
</file>