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7E0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64BC-D7BD-4529-B30B-60C6957A51E9}" type="datetimeFigureOut">
              <a:rPr lang="cs-CZ" smtClean="0"/>
              <a:pPr/>
              <a:t>8.5.2018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7F387-E81D-4D46-A428-3F094A0C52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64BC-D7BD-4529-B30B-60C6957A51E9}" type="datetimeFigureOut">
              <a:rPr lang="cs-CZ" smtClean="0"/>
              <a:pPr/>
              <a:t>8.5.2018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7F387-E81D-4D46-A428-3F094A0C52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64BC-D7BD-4529-B30B-60C6957A51E9}" type="datetimeFigureOut">
              <a:rPr lang="cs-CZ" smtClean="0"/>
              <a:pPr/>
              <a:t>8.5.2018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7F387-E81D-4D46-A428-3F094A0C52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64BC-D7BD-4529-B30B-60C6957A51E9}" type="datetimeFigureOut">
              <a:rPr lang="cs-CZ" smtClean="0"/>
              <a:pPr/>
              <a:t>8.5.2018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7F387-E81D-4D46-A428-3F094A0C52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64BC-D7BD-4529-B30B-60C6957A51E9}" type="datetimeFigureOut">
              <a:rPr lang="cs-CZ" smtClean="0"/>
              <a:pPr/>
              <a:t>8.5.2018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7F387-E81D-4D46-A428-3F094A0C52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64BC-D7BD-4529-B30B-60C6957A51E9}" type="datetimeFigureOut">
              <a:rPr lang="cs-CZ" smtClean="0"/>
              <a:pPr/>
              <a:t>8.5.2018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7F387-E81D-4D46-A428-3F094A0C52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64BC-D7BD-4529-B30B-60C6957A51E9}" type="datetimeFigureOut">
              <a:rPr lang="cs-CZ" smtClean="0"/>
              <a:pPr/>
              <a:t>8.5.2018</a:t>
            </a:fld>
            <a:endParaRPr lang="cs-CZ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7F387-E81D-4D46-A428-3F094A0C52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64BC-D7BD-4529-B30B-60C6957A51E9}" type="datetimeFigureOut">
              <a:rPr lang="cs-CZ" smtClean="0"/>
              <a:pPr/>
              <a:t>8.5.2018</a:t>
            </a:fld>
            <a:endParaRPr lang="cs-CZ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7F387-E81D-4D46-A428-3F094A0C52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64BC-D7BD-4529-B30B-60C6957A51E9}" type="datetimeFigureOut">
              <a:rPr lang="cs-CZ" smtClean="0"/>
              <a:pPr/>
              <a:t>8.5.2018</a:t>
            </a:fld>
            <a:endParaRPr lang="cs-CZ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7F387-E81D-4D46-A428-3F094A0C52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64BC-D7BD-4529-B30B-60C6957A51E9}" type="datetimeFigureOut">
              <a:rPr lang="cs-CZ" smtClean="0"/>
              <a:pPr/>
              <a:t>8.5.2018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7F387-E81D-4D46-A428-3F094A0C52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64BC-D7BD-4529-B30B-60C6957A51E9}" type="datetimeFigureOut">
              <a:rPr lang="cs-CZ" smtClean="0"/>
              <a:pPr/>
              <a:t>8.5.2018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7F387-E81D-4D46-A428-3F094A0C52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FF64BC-D7BD-4529-B30B-60C6957A51E9}" type="datetimeFigureOut">
              <a:rPr lang="cs-CZ" smtClean="0"/>
              <a:pPr/>
              <a:t>8.5.2018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E7F387-E81D-4D46-A428-3F094A0C5245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 descr="typy reakc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124744"/>
            <a:ext cx="8314557" cy="5112568"/>
          </a:xfrm>
          <a:prstGeom prst="rect">
            <a:avLst/>
          </a:prstGeom>
        </p:spPr>
      </p:pic>
      <p:sp>
        <p:nvSpPr>
          <p:cNvPr id="5" name="BlokTextu 4"/>
          <p:cNvSpPr txBox="1"/>
          <p:nvPr/>
        </p:nvSpPr>
        <p:spPr>
          <a:xfrm>
            <a:off x="3851920" y="476672"/>
            <a:ext cx="12955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>
                <a:solidFill>
                  <a:srgbClr val="1E7E04"/>
                </a:solidFill>
              </a:rPr>
              <a:t>2 BODY</a:t>
            </a:r>
            <a:endParaRPr lang="cs-CZ" sz="2800" b="1" dirty="0">
              <a:solidFill>
                <a:srgbClr val="1E7E04"/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1124744"/>
            <a:ext cx="8229600" cy="648072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Přiřaďte správný typ reakce:</a:t>
            </a:r>
            <a:endParaRPr lang="cs-CZ" sz="3200" dirty="0"/>
          </a:p>
        </p:txBody>
      </p:sp>
      <p:pic>
        <p:nvPicPr>
          <p:cNvPr id="6" name="Obrázok 5" descr="typy reakc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476672"/>
            <a:ext cx="2638425" cy="352425"/>
          </a:xfrm>
          <a:prstGeom prst="rect">
            <a:avLst/>
          </a:prstGeom>
        </p:spPr>
      </p:pic>
      <p:pic>
        <p:nvPicPr>
          <p:cNvPr id="10" name="Obrázok 9" descr="typy reakc9.jpg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3645024"/>
            <a:ext cx="4137479" cy="814958"/>
          </a:xfrm>
          <a:prstGeom prst="rect">
            <a:avLst/>
          </a:prstGeom>
        </p:spPr>
      </p:pic>
      <p:pic>
        <p:nvPicPr>
          <p:cNvPr id="12" name="Obrázok 11" descr="typy reakc9.jpg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7584" y="4941168"/>
            <a:ext cx="5328592" cy="1181100"/>
          </a:xfrm>
          <a:prstGeom prst="rect">
            <a:avLst/>
          </a:prstGeom>
        </p:spPr>
      </p:pic>
      <p:sp>
        <p:nvSpPr>
          <p:cNvPr id="13" name="BlokTextu 12"/>
          <p:cNvSpPr txBox="1"/>
          <p:nvPr/>
        </p:nvSpPr>
        <p:spPr>
          <a:xfrm>
            <a:off x="683568" y="1988840"/>
            <a:ext cx="44595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600" dirty="0" smtClean="0"/>
              <a:t>a)</a:t>
            </a:r>
            <a:endParaRPr lang="cs-CZ" sz="2600" dirty="0"/>
          </a:p>
        </p:txBody>
      </p:sp>
      <p:sp>
        <p:nvSpPr>
          <p:cNvPr id="14" name="BlokTextu 13"/>
          <p:cNvSpPr txBox="1"/>
          <p:nvPr/>
        </p:nvSpPr>
        <p:spPr>
          <a:xfrm>
            <a:off x="683568" y="4581128"/>
            <a:ext cx="42672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600" dirty="0" smtClean="0"/>
              <a:t>c)</a:t>
            </a:r>
            <a:endParaRPr lang="cs-CZ" sz="2600" dirty="0"/>
          </a:p>
        </p:txBody>
      </p:sp>
      <p:sp>
        <p:nvSpPr>
          <p:cNvPr id="15" name="BlokTextu 14"/>
          <p:cNvSpPr txBox="1"/>
          <p:nvPr/>
        </p:nvSpPr>
        <p:spPr>
          <a:xfrm>
            <a:off x="683568" y="3284984"/>
            <a:ext cx="46038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600" dirty="0" smtClean="0"/>
              <a:t>b)</a:t>
            </a:r>
            <a:endParaRPr lang="cs-CZ" sz="2600" dirty="0"/>
          </a:p>
        </p:txBody>
      </p:sp>
      <p:sp>
        <p:nvSpPr>
          <p:cNvPr id="16" name="BlokTextu 15"/>
          <p:cNvSpPr txBox="1"/>
          <p:nvPr/>
        </p:nvSpPr>
        <p:spPr>
          <a:xfrm>
            <a:off x="5796136" y="3068960"/>
            <a:ext cx="123142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600" dirty="0" smtClean="0"/>
              <a:t>1. adice</a:t>
            </a:r>
            <a:endParaRPr lang="cs-CZ" sz="2600" dirty="0"/>
          </a:p>
        </p:txBody>
      </p:sp>
      <p:sp>
        <p:nvSpPr>
          <p:cNvPr id="17" name="BlokTextu 16"/>
          <p:cNvSpPr txBox="1"/>
          <p:nvPr/>
        </p:nvSpPr>
        <p:spPr>
          <a:xfrm>
            <a:off x="6228184" y="3573016"/>
            <a:ext cx="189936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600" dirty="0" smtClean="0"/>
              <a:t>2. substituce</a:t>
            </a:r>
            <a:endParaRPr lang="cs-CZ" sz="2600" dirty="0"/>
          </a:p>
        </p:txBody>
      </p:sp>
      <p:sp>
        <p:nvSpPr>
          <p:cNvPr id="18" name="BlokTextu 17"/>
          <p:cNvSpPr txBox="1"/>
          <p:nvPr/>
        </p:nvSpPr>
        <p:spPr>
          <a:xfrm>
            <a:off x="6804248" y="4077072"/>
            <a:ext cx="154548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600" dirty="0" smtClean="0"/>
              <a:t>3. oxidace</a:t>
            </a:r>
            <a:endParaRPr lang="cs-CZ" sz="2600" dirty="0"/>
          </a:p>
        </p:txBody>
      </p:sp>
      <p:pic>
        <p:nvPicPr>
          <p:cNvPr id="19" name="Obrázok 18" descr="typy reakc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87624" y="2420888"/>
            <a:ext cx="4991100" cy="571500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1124744"/>
            <a:ext cx="8229600" cy="648072"/>
          </a:xfrm>
        </p:spPr>
        <p:txBody>
          <a:bodyPr>
            <a:normAutofit/>
          </a:bodyPr>
          <a:lstStyle/>
          <a:p>
            <a:pPr algn="l"/>
            <a:r>
              <a:rPr lang="cs-CZ" sz="3200" dirty="0" smtClean="0"/>
              <a:t>Přiřaďte správný typ reakce:</a:t>
            </a:r>
            <a:endParaRPr lang="cs-CZ" sz="3200" dirty="0"/>
          </a:p>
        </p:txBody>
      </p:sp>
      <p:pic>
        <p:nvPicPr>
          <p:cNvPr id="6" name="Obrázok 5" descr="typy reakc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476672"/>
            <a:ext cx="2638425" cy="352425"/>
          </a:xfrm>
          <a:prstGeom prst="rect">
            <a:avLst/>
          </a:prstGeom>
        </p:spPr>
      </p:pic>
      <p:pic>
        <p:nvPicPr>
          <p:cNvPr id="10" name="Obrázok 9" descr="typy reakc9.jpg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3645024"/>
            <a:ext cx="4137479" cy="814958"/>
          </a:xfrm>
          <a:prstGeom prst="rect">
            <a:avLst/>
          </a:prstGeom>
        </p:spPr>
      </p:pic>
      <p:pic>
        <p:nvPicPr>
          <p:cNvPr id="12" name="Obrázok 11" descr="typy reakc9.jpg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7584" y="4941168"/>
            <a:ext cx="5328592" cy="1181100"/>
          </a:xfrm>
          <a:prstGeom prst="rect">
            <a:avLst/>
          </a:prstGeom>
        </p:spPr>
      </p:pic>
      <p:sp>
        <p:nvSpPr>
          <p:cNvPr id="13" name="BlokTextu 12"/>
          <p:cNvSpPr txBox="1"/>
          <p:nvPr/>
        </p:nvSpPr>
        <p:spPr>
          <a:xfrm>
            <a:off x="683568" y="1988840"/>
            <a:ext cx="44595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600" dirty="0" smtClean="0"/>
              <a:t>a)</a:t>
            </a:r>
            <a:endParaRPr lang="cs-CZ" sz="2600" dirty="0"/>
          </a:p>
        </p:txBody>
      </p:sp>
      <p:sp>
        <p:nvSpPr>
          <p:cNvPr id="14" name="BlokTextu 13"/>
          <p:cNvSpPr txBox="1"/>
          <p:nvPr/>
        </p:nvSpPr>
        <p:spPr>
          <a:xfrm>
            <a:off x="683568" y="4581128"/>
            <a:ext cx="42672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600" dirty="0" smtClean="0"/>
              <a:t>c)</a:t>
            </a:r>
            <a:endParaRPr lang="cs-CZ" sz="2600" dirty="0"/>
          </a:p>
        </p:txBody>
      </p:sp>
      <p:sp>
        <p:nvSpPr>
          <p:cNvPr id="15" name="BlokTextu 14"/>
          <p:cNvSpPr txBox="1"/>
          <p:nvPr/>
        </p:nvSpPr>
        <p:spPr>
          <a:xfrm>
            <a:off x="683568" y="3284984"/>
            <a:ext cx="46038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600" dirty="0" smtClean="0"/>
              <a:t>b)</a:t>
            </a:r>
            <a:endParaRPr lang="cs-CZ" sz="2600" dirty="0"/>
          </a:p>
        </p:txBody>
      </p:sp>
      <p:sp>
        <p:nvSpPr>
          <p:cNvPr id="16" name="BlokTextu 15"/>
          <p:cNvSpPr txBox="1"/>
          <p:nvPr/>
        </p:nvSpPr>
        <p:spPr>
          <a:xfrm>
            <a:off x="6156176" y="1988840"/>
            <a:ext cx="125226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600" b="1" dirty="0" smtClean="0">
                <a:solidFill>
                  <a:srgbClr val="1E7E04"/>
                </a:solidFill>
              </a:rPr>
              <a:t>1. adice</a:t>
            </a:r>
            <a:endParaRPr lang="cs-CZ" sz="2600" b="1" dirty="0">
              <a:solidFill>
                <a:srgbClr val="1E7E04"/>
              </a:solidFill>
            </a:endParaRPr>
          </a:p>
        </p:txBody>
      </p:sp>
      <p:sp>
        <p:nvSpPr>
          <p:cNvPr id="17" name="BlokTextu 16"/>
          <p:cNvSpPr txBox="1"/>
          <p:nvPr/>
        </p:nvSpPr>
        <p:spPr>
          <a:xfrm>
            <a:off x="6228184" y="4653136"/>
            <a:ext cx="193783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600" b="1" dirty="0" smtClean="0">
                <a:solidFill>
                  <a:srgbClr val="1E7E04"/>
                </a:solidFill>
              </a:rPr>
              <a:t>2. substituce</a:t>
            </a:r>
            <a:endParaRPr lang="cs-CZ" sz="2600" b="1" dirty="0">
              <a:solidFill>
                <a:srgbClr val="1E7E04"/>
              </a:solidFill>
            </a:endParaRPr>
          </a:p>
        </p:txBody>
      </p:sp>
      <p:sp>
        <p:nvSpPr>
          <p:cNvPr id="18" name="BlokTextu 17"/>
          <p:cNvSpPr txBox="1"/>
          <p:nvPr/>
        </p:nvSpPr>
        <p:spPr>
          <a:xfrm>
            <a:off x="6156176" y="3284984"/>
            <a:ext cx="157902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600" b="1" dirty="0" smtClean="0">
                <a:solidFill>
                  <a:srgbClr val="1E7E04"/>
                </a:solidFill>
              </a:rPr>
              <a:t>3. oxidace</a:t>
            </a:r>
            <a:endParaRPr lang="cs-CZ" sz="2600" b="1" dirty="0">
              <a:solidFill>
                <a:srgbClr val="1E7E04"/>
              </a:solidFill>
            </a:endParaRPr>
          </a:p>
        </p:txBody>
      </p:sp>
      <p:pic>
        <p:nvPicPr>
          <p:cNvPr id="19" name="Obrázok 18" descr="typy reakc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87624" y="2420888"/>
            <a:ext cx="4991100" cy="571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allAtOnce"/>
      <p:bldP spid="17" grpId="0" build="allAtOnce"/>
      <p:bldP spid="18" grpId="0" build="allAtOnce"/>
    </p:bld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42</Words>
  <Application>Microsoft Office PowerPoint</Application>
  <PresentationFormat>Prezentácia na obrazovke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3</vt:i4>
      </vt:variant>
    </vt:vector>
  </HeadingPairs>
  <TitlesOfParts>
    <vt:vector size="4" baseType="lpstr">
      <vt:lpstr>Motív Office</vt:lpstr>
      <vt:lpstr>Snímka 1</vt:lpstr>
      <vt:lpstr>Přiřaďte správný typ reakce:</vt:lpstr>
      <vt:lpstr>Přiřaďte správný typ reakce: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Snímka 1</dc:title>
  <dc:creator>meggie674</dc:creator>
  <cp:lastModifiedBy>meggie674</cp:lastModifiedBy>
  <cp:revision>9</cp:revision>
  <dcterms:created xsi:type="dcterms:W3CDTF">2018-04-28T13:04:16Z</dcterms:created>
  <dcterms:modified xsi:type="dcterms:W3CDTF">2018-05-08T20:39:59Z</dcterms:modified>
</cp:coreProperties>
</file>