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64BF6-CD0D-4DC7-BD7A-D0A05FAB8E9C}" type="datetimeFigureOut">
              <a:rPr lang="cs-CZ" smtClean="0"/>
              <a:pPr/>
              <a:t>3.5.2018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A9B49-DD9E-4C2B-A52D-E68EEC94D08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9900"/>
                </a:solidFill>
              </a:rPr>
              <a:t>Vysvětlení zadaných nápověd: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1600" y="1556792"/>
            <a:ext cx="7344816" cy="4525963"/>
          </a:xfrm>
        </p:spPr>
        <p:txBody>
          <a:bodyPr/>
          <a:lstStyle/>
          <a:p>
            <a:pPr marL="514350" indent="-514350">
              <a:buNone/>
            </a:pPr>
            <a:r>
              <a:rPr lang="cs-CZ" sz="2800" dirty="0" smtClean="0"/>
              <a:t>6.   Tepelná elektrárna – </a:t>
            </a:r>
            <a:r>
              <a:rPr lang="cs-CZ" sz="2800" dirty="0" err="1" smtClean="0"/>
              <a:t>Prunéřov</a:t>
            </a:r>
            <a:r>
              <a:rPr lang="cs-CZ" sz="2800" dirty="0" smtClean="0"/>
              <a:t> II – spalování hnědého uhlí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  <p:pic>
        <p:nvPicPr>
          <p:cNvPr id="5" name="Obrázok 4" descr="https://upload.wikimedia.org/wikipedia/commons/thumb/c/cd/Elektrarna_Prunerov_II_20070926.jpg/1024px-Elektrarna_Prunerov_II_200709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5226718" cy="353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2808312"/>
          </a:xfrm>
        </p:spPr>
        <p:txBody>
          <a:bodyPr>
            <a:noAutofit/>
          </a:bodyPr>
          <a:lstStyle/>
          <a:p>
            <a:r>
              <a:rPr lang="cs-CZ" sz="5400" b="1" dirty="0" smtClean="0">
                <a:solidFill>
                  <a:srgbClr val="A50021"/>
                </a:solidFill>
              </a:rPr>
              <a:t>MÁME VÍTĚZE </a:t>
            </a:r>
            <a:br>
              <a:rPr lang="cs-CZ" sz="5400" b="1" dirty="0" smtClean="0">
                <a:solidFill>
                  <a:srgbClr val="A50021"/>
                </a:solidFill>
              </a:rPr>
            </a:br>
            <a:r>
              <a:rPr lang="cs-CZ" sz="6600" b="1" dirty="0" smtClean="0">
                <a:solidFill>
                  <a:srgbClr val="A50021"/>
                </a:solidFill>
              </a:rPr>
              <a:t>CHEMIŠTĚ!!! </a:t>
            </a:r>
            <a:r>
              <a:rPr lang="cs-CZ" sz="5400" b="1" dirty="0" smtClean="0">
                <a:solidFill>
                  <a:srgbClr val="A50021"/>
                </a:solidFill>
              </a:rPr>
              <a:t/>
            </a:r>
            <a:br>
              <a:rPr lang="cs-CZ" sz="5400" b="1" dirty="0" smtClean="0">
                <a:solidFill>
                  <a:srgbClr val="A50021"/>
                </a:solidFill>
              </a:rPr>
            </a:br>
            <a:r>
              <a:rPr lang="cs-CZ" sz="8000" b="1" dirty="0" smtClean="0">
                <a:solidFill>
                  <a:srgbClr val="A50021"/>
                </a:solidFill>
                <a:sym typeface="Wingdings" pitchFamily="2" charset="2"/>
              </a:rPr>
              <a:t></a:t>
            </a:r>
            <a:endParaRPr lang="cs-CZ" sz="80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/>
          <a:lstStyle/>
          <a:p>
            <a:r>
              <a:rPr lang="cs-CZ" b="1" dirty="0" smtClean="0">
                <a:solidFill>
                  <a:srgbClr val="FF9900"/>
                </a:solidFill>
              </a:rPr>
              <a:t>CHEMIŠTĚ – 4. kolo</a:t>
            </a:r>
            <a:endParaRPr lang="cs-CZ" b="1" dirty="0">
              <a:solidFill>
                <a:srgbClr val="FF99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31640" y="2492896"/>
            <a:ext cx="6400800" cy="3073896"/>
          </a:xfrm>
        </p:spPr>
        <p:txBody>
          <a:bodyPr/>
          <a:lstStyle/>
          <a:p>
            <a:pPr algn="l"/>
            <a:r>
              <a:rPr lang="cs-CZ" dirty="0" smtClean="0">
                <a:solidFill>
                  <a:srgbClr val="FF9900"/>
                </a:solidFill>
              </a:rPr>
              <a:t>Uhádnete dle získaných nápověd, na co se ptáme? Za správné rozluštění slovního spojení získá tým 15 bodů. Po hádání jednoho mužstva následujících 5 sekund toto mužstvo hádat nemůže. </a:t>
            </a:r>
            <a:endParaRPr lang="cs-CZ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FF9900"/>
                </a:solidFill>
              </a:rPr>
              <a:t>Hnědé uhlí</a:t>
            </a:r>
            <a:endParaRPr lang="cs-CZ" b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9900"/>
                </a:solidFill>
              </a:rPr>
              <a:t>Vysvětlení zadaných nápověd: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427984" y="1700808"/>
            <a:ext cx="3888432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sz="2800" dirty="0" smtClean="0"/>
              <a:t>Dýchací cesty – onemocnění (astma, kašel, edém plic) v důsledku vdechování jednoho ze spalných produktů spalování uhlí – oxidu siřičitého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  <p:pic>
        <p:nvPicPr>
          <p:cNvPr id="4" name="Obrázok 3" descr="https://www.serafinbyliny.cz/ew/ew_images/image?EwImage=d4e9c7ca-e2d2-4b10-9d54-b50e9d3b0e04&amp;Filter=07407bba-a56b-494b-b816-f6840290124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352839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9900"/>
                </a:solidFill>
              </a:rPr>
              <a:t>Vysvětlení zadaných nápověd: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860032" y="1700808"/>
            <a:ext cx="3888432" cy="4525963"/>
          </a:xfrm>
        </p:spPr>
        <p:txBody>
          <a:bodyPr/>
          <a:lstStyle/>
          <a:p>
            <a:pPr marL="514350" indent="-514350">
              <a:buNone/>
            </a:pPr>
            <a:r>
              <a:rPr lang="cs-CZ" sz="2800" dirty="0" smtClean="0"/>
              <a:t>2.   Síra – hnědé uhlí obsahuje kromě uhlíku, popelovin a vody také síru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  <p:pic>
        <p:nvPicPr>
          <p:cNvPr id="5" name="Obrázok 4" descr="SÃºvisiaci obrÃ¡zo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2564904"/>
            <a:ext cx="4104456" cy="310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9900"/>
                </a:solidFill>
              </a:rPr>
              <a:t>Vysvětlení zadaných nápověd: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788024" y="1700808"/>
            <a:ext cx="3888432" cy="4525963"/>
          </a:xfrm>
        </p:spPr>
        <p:txBody>
          <a:bodyPr/>
          <a:lstStyle/>
          <a:p>
            <a:pPr marL="514350" indent="-514350">
              <a:buNone/>
            </a:pPr>
            <a:r>
              <a:rPr lang="cs-CZ" sz="2800" dirty="0" smtClean="0"/>
              <a:t>3.   Zničený les – v Lužických horách působením kyselých dešťů, které vznikají opět v důsledku spalování uhlí (kyselina siřičitá)</a:t>
            </a:r>
          </a:p>
          <a:p>
            <a:pPr marL="514350" indent="-514350">
              <a:buNone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  <p:pic>
        <p:nvPicPr>
          <p:cNvPr id="5" name="Obrázok 4" descr="https://upload.wikimedia.org/wikipedia/commons/thumb/0/0c/Acid_rain_woods1.JPG/800px-Acid_rain_woods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08920"/>
            <a:ext cx="41764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9900"/>
                </a:solidFill>
              </a:rPr>
              <a:t>Vysvětlení zadaných nápověd: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427984" y="1700808"/>
            <a:ext cx="3888432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sz="2800" dirty="0" smtClean="0"/>
              <a:t>Dýchací cesty – onemocnění (astma, kašel, edém plic) v důsledku vdechování jednoho ze spalných produktů spalování uhlí – oxidu siřičitého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  <p:pic>
        <p:nvPicPr>
          <p:cNvPr id="4" name="Obrázok 3" descr="https://www.serafinbyliny.cz/ew/ew_images/image?EwImage=d4e9c7ca-e2d2-4b10-9d54-b50e9d3b0e04&amp;Filter=07407bba-a56b-494b-b816-f6840290124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352839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9900"/>
                </a:solidFill>
              </a:rPr>
              <a:t>Vysvětlení zadaných nápověd: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835696" y="1556792"/>
            <a:ext cx="5760640" cy="1368152"/>
          </a:xfrm>
        </p:spPr>
        <p:txBody>
          <a:bodyPr/>
          <a:lstStyle/>
          <a:p>
            <a:pPr marL="514350" indent="-514350">
              <a:buNone/>
            </a:pPr>
            <a:r>
              <a:rPr lang="cs-CZ" sz="2800" dirty="0" smtClean="0"/>
              <a:t>4.   Vzorec – struktura hnědého uhlí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  <p:pic>
        <p:nvPicPr>
          <p:cNvPr id="5" name="Obrázok 4" descr="https://upload.wikimedia.org/wikipedia/commons/thumb/f/fd/Struktura_chemiczna_w%C4%99gla_kamiennego.svg/800px-Struktura_chemiczna_w%C4%99gla_kamiennego.sv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348880"/>
            <a:ext cx="4896544" cy="382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9900"/>
                </a:solidFill>
              </a:rPr>
              <a:t>Vysvětlení zadaných nápověd: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5616" y="1556792"/>
            <a:ext cx="7200800" cy="4525963"/>
          </a:xfrm>
        </p:spPr>
        <p:txBody>
          <a:bodyPr/>
          <a:lstStyle/>
          <a:p>
            <a:pPr marL="514350" indent="-514350">
              <a:buNone/>
            </a:pPr>
            <a:r>
              <a:rPr lang="cs-CZ" sz="2800" dirty="0" smtClean="0"/>
              <a:t>5.   Mapa ČR – oblasti těžby hnědého uhlí, resp. lignitu (modrá) v České republice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  <p:pic>
        <p:nvPicPr>
          <p:cNvPr id="5" name="Obrázok 4" descr="hnede uhli c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9672" y="2852936"/>
            <a:ext cx="6048672" cy="34166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192</Words>
  <Application>Microsoft Office PowerPoint</Application>
  <PresentationFormat>Prezentácia na obrazovke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2" baseType="lpstr">
      <vt:lpstr>Motív Office</vt:lpstr>
      <vt:lpstr>Snímka 1</vt:lpstr>
      <vt:lpstr>CHEMIŠTĚ – 4. kolo</vt:lpstr>
      <vt:lpstr>Hnědé uhlí</vt:lpstr>
      <vt:lpstr>Vysvětlení zadaných nápověd:</vt:lpstr>
      <vt:lpstr>Vysvětlení zadaných nápověd:</vt:lpstr>
      <vt:lpstr>Vysvětlení zadaných nápověd:</vt:lpstr>
      <vt:lpstr>Vysvětlení zadaných nápověd:</vt:lpstr>
      <vt:lpstr>Vysvětlení zadaných nápověd:</vt:lpstr>
      <vt:lpstr>Vysvětlení zadaných nápověd:</vt:lpstr>
      <vt:lpstr>Vysvětlení zadaných nápověd:</vt:lpstr>
      <vt:lpstr>MÁME VÍTĚZE  CHEMIŠTĚ!!! 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CHEMIŠTĚ – 4. kolo</dc:title>
  <dc:creator>meggie674</dc:creator>
  <cp:lastModifiedBy>meggie674</cp:lastModifiedBy>
  <cp:revision>7</cp:revision>
  <dcterms:created xsi:type="dcterms:W3CDTF">2018-04-29T18:51:56Z</dcterms:created>
  <dcterms:modified xsi:type="dcterms:W3CDTF">2018-05-03T20:44:54Z</dcterms:modified>
</cp:coreProperties>
</file>