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6D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3. Izomer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707751" cy="54006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995936" y="404664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D06D0A"/>
                </a:solidFill>
              </a:rPr>
              <a:t>2 BODY</a:t>
            </a:r>
            <a:endParaRPr lang="cs-CZ" sz="2800" b="1" dirty="0">
              <a:solidFill>
                <a:srgbClr val="D06D0A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3. Izomeri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76672"/>
            <a:ext cx="2476500" cy="381000"/>
          </a:xfrm>
          <a:prstGeom prst="rect">
            <a:avLst/>
          </a:prstGeom>
        </p:spPr>
      </p:pic>
      <p:pic>
        <p:nvPicPr>
          <p:cNvPr id="7" name="Obrázok 6" descr="3. Izomeri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429000"/>
            <a:ext cx="3044909" cy="1152128"/>
          </a:xfrm>
          <a:prstGeom prst="rect">
            <a:avLst/>
          </a:prstGeom>
        </p:spPr>
      </p:pic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683568" y="1196752"/>
            <a:ext cx="7776864" cy="1224136"/>
          </a:xfrm>
        </p:spPr>
        <p:txBody>
          <a:bodyPr/>
          <a:lstStyle/>
          <a:p>
            <a:pPr algn="l"/>
            <a:r>
              <a:rPr lang="cs-CZ" dirty="0" smtClean="0">
                <a:solidFill>
                  <a:schemeClr val="tx1"/>
                </a:solidFill>
              </a:rPr>
              <a:t>Pojmenujte typ izomerie u následujících dvojic molekul: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2050" name="Picture 2" descr="VÃ½sledok vyhÄ¾adÃ¡vania obrÃ¡zkov pre dopyt konfiguracni izome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276872"/>
            <a:ext cx="3237757" cy="1304534"/>
          </a:xfrm>
          <a:prstGeom prst="rect">
            <a:avLst/>
          </a:prstGeom>
          <a:noFill/>
        </p:spPr>
      </p:pic>
      <p:pic>
        <p:nvPicPr>
          <p:cNvPr id="2052" name="Picture 4" descr="VÃ½sledok vyhÄ¾adÃ¡vania obrÃ¡zkov pre dopyt konformaÄnÃ­ izomery vanicka zidlic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4941168"/>
            <a:ext cx="1769795" cy="1008112"/>
          </a:xfrm>
          <a:prstGeom prst="rect">
            <a:avLst/>
          </a:prstGeom>
          <a:noFill/>
        </p:spPr>
      </p:pic>
      <p:pic>
        <p:nvPicPr>
          <p:cNvPr id="2054" name="Picture 6" descr="VÃ½sledok vyhÄ¾adÃ¡vania obrÃ¡zkov pre dopyt konformaÄnÃ­ izomery vanicka zidlick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9" y="4725144"/>
            <a:ext cx="1736190" cy="11761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3. Izomeri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76672"/>
            <a:ext cx="2476500" cy="381000"/>
          </a:xfrm>
          <a:prstGeom prst="rect">
            <a:avLst/>
          </a:prstGeom>
        </p:spPr>
      </p:pic>
      <p:pic>
        <p:nvPicPr>
          <p:cNvPr id="7" name="Obrázok 6" descr="3. Izomeri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429000"/>
            <a:ext cx="3044909" cy="1152128"/>
          </a:xfrm>
          <a:prstGeom prst="rect">
            <a:avLst/>
          </a:prstGeom>
        </p:spPr>
      </p:pic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683568" y="1196752"/>
            <a:ext cx="7776864" cy="1224136"/>
          </a:xfrm>
        </p:spPr>
        <p:txBody>
          <a:bodyPr/>
          <a:lstStyle/>
          <a:p>
            <a:pPr algn="l"/>
            <a:r>
              <a:rPr lang="cs-CZ" dirty="0" smtClean="0">
                <a:solidFill>
                  <a:schemeClr val="tx1"/>
                </a:solidFill>
              </a:rPr>
              <a:t>Pojmenujte typ izomerie u následujících dvojic molekul: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2050" name="Picture 2" descr="VÃ½sledok vyhÄ¾adÃ¡vania obrÃ¡zkov pre dopyt konfiguracni izome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276872"/>
            <a:ext cx="3237757" cy="1304534"/>
          </a:xfrm>
          <a:prstGeom prst="rect">
            <a:avLst/>
          </a:prstGeom>
          <a:noFill/>
        </p:spPr>
      </p:pic>
      <p:pic>
        <p:nvPicPr>
          <p:cNvPr id="2052" name="Picture 4" descr="VÃ½sledok vyhÄ¾adÃ¡vania obrÃ¡zkov pre dopyt konformaÄnÃ­ izomery vanicka zidlic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4941168"/>
            <a:ext cx="1769795" cy="1008112"/>
          </a:xfrm>
          <a:prstGeom prst="rect">
            <a:avLst/>
          </a:prstGeom>
          <a:noFill/>
        </p:spPr>
      </p:pic>
      <p:pic>
        <p:nvPicPr>
          <p:cNvPr id="2054" name="Picture 6" descr="VÃ½sledok vyhÄ¾adÃ¡vania obrÃ¡zkov pre dopyt konformaÄnÃ­ izomery vanicka zidlick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9" y="4725144"/>
            <a:ext cx="1736190" cy="1176129"/>
          </a:xfrm>
          <a:prstGeom prst="rect">
            <a:avLst/>
          </a:prstGeom>
          <a:noFill/>
        </p:spPr>
      </p:pic>
      <p:sp>
        <p:nvSpPr>
          <p:cNvPr id="8" name="BlokTextu 7"/>
          <p:cNvSpPr txBox="1"/>
          <p:nvPr/>
        </p:nvSpPr>
        <p:spPr>
          <a:xfrm>
            <a:off x="1187624" y="4869160"/>
            <a:ext cx="32403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>
                <a:solidFill>
                  <a:srgbClr val="D06D0A"/>
                </a:solidFill>
              </a:rPr>
              <a:t>konstituční (strukturní)</a:t>
            </a:r>
            <a:endParaRPr lang="cs-CZ" sz="2600" b="1" dirty="0">
              <a:solidFill>
                <a:srgbClr val="D06D0A"/>
              </a:solidFill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5148064" y="3789040"/>
            <a:ext cx="237718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   </a:t>
            </a:r>
            <a:r>
              <a:rPr lang="cs-CZ" sz="2600" b="1" dirty="0" smtClean="0">
                <a:solidFill>
                  <a:srgbClr val="D06D0A"/>
                </a:solidFill>
              </a:rPr>
              <a:t>konfigurační</a:t>
            </a:r>
          </a:p>
          <a:p>
            <a:r>
              <a:rPr lang="cs-CZ" sz="2600" b="1" dirty="0" smtClean="0">
                <a:solidFill>
                  <a:srgbClr val="D06D0A"/>
                </a:solidFill>
              </a:rPr>
              <a:t>(stereoisomery)</a:t>
            </a:r>
            <a:endParaRPr lang="cs-CZ" sz="2600" b="1" dirty="0">
              <a:solidFill>
                <a:srgbClr val="D06D0A"/>
              </a:solidFill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5508104" y="5949280"/>
            <a:ext cx="19284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err="1" smtClean="0">
                <a:solidFill>
                  <a:srgbClr val="D06D0A"/>
                </a:solidFill>
              </a:rPr>
              <a:t>konformační</a:t>
            </a:r>
            <a:endParaRPr lang="cs-CZ" sz="2600" b="1" dirty="0">
              <a:solidFill>
                <a:srgbClr val="D06D0A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10" grpId="0" build="allAtOnce"/>
      <p:bldP spid="11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28</Words>
  <Application>Microsoft Office PowerPoint</Application>
  <PresentationFormat>Prezentácia na obrazovke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Snímka 2</vt:lpstr>
      <vt:lpstr>Snímka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7</cp:revision>
  <dcterms:created xsi:type="dcterms:W3CDTF">2018-04-28T13:28:44Z</dcterms:created>
  <dcterms:modified xsi:type="dcterms:W3CDTF">2018-04-28T13:57:56Z</dcterms:modified>
</cp:coreProperties>
</file>