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5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C71"/>
    <a:srgbClr val="CC0066"/>
    <a:srgbClr val="B0005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ok 3" descr="vzor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946" y="908720"/>
            <a:ext cx="8735542" cy="5362413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3923928" y="332656"/>
            <a:ext cx="129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A40C71"/>
                </a:solidFill>
              </a:rPr>
              <a:t>4 BODY</a:t>
            </a:r>
            <a:endParaRPr lang="cs-CZ" sz="2800" b="1" dirty="0">
              <a:solidFill>
                <a:srgbClr val="A40C71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7293496" cy="782960"/>
          </a:xfrm>
        </p:spPr>
        <p:txBody>
          <a:bodyPr>
            <a:normAutofit/>
          </a:bodyPr>
          <a:lstStyle/>
          <a:p>
            <a:r>
              <a:rPr lang="cs-CZ" sz="3200" dirty="0" smtClean="0"/>
              <a:t>Přiřaďte molekuly ke správným projekcím:</a:t>
            </a:r>
            <a:endParaRPr lang="cs-CZ" sz="3200" dirty="0"/>
          </a:p>
        </p:txBody>
      </p:sp>
      <p:pic>
        <p:nvPicPr>
          <p:cNvPr id="4" name="Obrázok 3" descr="vzorce.jp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476672"/>
            <a:ext cx="4608512" cy="385573"/>
          </a:xfrm>
          <a:prstGeom prst="rect">
            <a:avLst/>
          </a:prstGeom>
        </p:spPr>
      </p:pic>
      <p:pic>
        <p:nvPicPr>
          <p:cNvPr id="13314" name="Picture 2" descr="VÃ½sledok vyhÄ¾adÃ¡vania obrÃ¡zkov pre dopyt frukto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492896"/>
            <a:ext cx="1296144" cy="2153040"/>
          </a:xfrm>
          <a:prstGeom prst="rect">
            <a:avLst/>
          </a:prstGeom>
          <a:noFill/>
        </p:spPr>
      </p:pic>
      <p:pic>
        <p:nvPicPr>
          <p:cNvPr id="6" name="Obrázok 5" descr="vzorce.jpg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2780928"/>
            <a:ext cx="1889390" cy="1728019"/>
          </a:xfrm>
          <a:prstGeom prst="rect">
            <a:avLst/>
          </a:prstGeom>
        </p:spPr>
      </p:pic>
      <p:pic>
        <p:nvPicPr>
          <p:cNvPr id="13316" name="Picture 4" descr="VÃ½sledok vyhÄ¾adÃ¡vania obrÃ¡zkov pre dopyt sawhorse projec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492896"/>
            <a:ext cx="2078322" cy="1872208"/>
          </a:xfrm>
          <a:prstGeom prst="rect">
            <a:avLst/>
          </a:prstGeom>
          <a:noFill/>
        </p:spPr>
      </p:pic>
      <p:sp>
        <p:nvSpPr>
          <p:cNvPr id="8" name="BlokTextu 7"/>
          <p:cNvSpPr txBox="1"/>
          <p:nvPr/>
        </p:nvSpPr>
        <p:spPr>
          <a:xfrm>
            <a:off x="1043608" y="2276872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1. </a:t>
            </a:r>
            <a:endParaRPr lang="cs-CZ" sz="2400" dirty="0"/>
          </a:p>
        </p:txBody>
      </p:sp>
      <p:sp>
        <p:nvSpPr>
          <p:cNvPr id="9" name="BlokTextu 8"/>
          <p:cNvSpPr txBox="1"/>
          <p:nvPr/>
        </p:nvSpPr>
        <p:spPr>
          <a:xfrm>
            <a:off x="3275856" y="2276872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2. </a:t>
            </a:r>
            <a:endParaRPr lang="cs-CZ" sz="2400" dirty="0"/>
          </a:p>
        </p:txBody>
      </p:sp>
      <p:sp>
        <p:nvSpPr>
          <p:cNvPr id="10" name="BlokTextu 9"/>
          <p:cNvSpPr txBox="1"/>
          <p:nvPr/>
        </p:nvSpPr>
        <p:spPr>
          <a:xfrm>
            <a:off x="5940152" y="2276872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3. </a:t>
            </a:r>
            <a:endParaRPr lang="cs-CZ" sz="2400" dirty="0"/>
          </a:p>
        </p:txBody>
      </p:sp>
      <p:sp>
        <p:nvSpPr>
          <p:cNvPr id="11" name="BlokTextu 10"/>
          <p:cNvSpPr txBox="1"/>
          <p:nvPr/>
        </p:nvSpPr>
        <p:spPr>
          <a:xfrm>
            <a:off x="611560" y="4797152"/>
            <a:ext cx="3164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a) </a:t>
            </a:r>
            <a:r>
              <a:rPr lang="cs-CZ" sz="2400" dirty="0" err="1" smtClean="0"/>
              <a:t>Haworthova</a:t>
            </a:r>
            <a:r>
              <a:rPr lang="cs-CZ" sz="2400" dirty="0" smtClean="0"/>
              <a:t> projekce</a:t>
            </a:r>
            <a:endParaRPr lang="cs-CZ" sz="2400" dirty="0"/>
          </a:p>
        </p:txBody>
      </p:sp>
      <p:sp>
        <p:nvSpPr>
          <p:cNvPr id="12" name="BlokTextu 11"/>
          <p:cNvSpPr txBox="1"/>
          <p:nvPr/>
        </p:nvSpPr>
        <p:spPr>
          <a:xfrm>
            <a:off x="2555776" y="5301208"/>
            <a:ext cx="2970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b) Fischerova projekce</a:t>
            </a:r>
            <a:endParaRPr lang="cs-CZ" sz="2400" dirty="0"/>
          </a:p>
        </p:txBody>
      </p:sp>
      <p:sp>
        <p:nvSpPr>
          <p:cNvPr id="13" name="BlokTextu 12"/>
          <p:cNvSpPr txBox="1"/>
          <p:nvPr/>
        </p:nvSpPr>
        <p:spPr>
          <a:xfrm>
            <a:off x="3995936" y="5805264"/>
            <a:ext cx="4582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c) Perspektivní (</a:t>
            </a:r>
            <a:r>
              <a:rPr lang="cs-CZ" sz="2400" dirty="0" err="1" smtClean="0"/>
              <a:t>sawhorse</a:t>
            </a:r>
            <a:r>
              <a:rPr lang="cs-CZ" sz="2400" dirty="0" smtClean="0"/>
              <a:t>) projekce</a:t>
            </a:r>
            <a:endParaRPr lang="cs-CZ" sz="24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7293496" cy="782960"/>
          </a:xfrm>
        </p:spPr>
        <p:txBody>
          <a:bodyPr>
            <a:normAutofit/>
          </a:bodyPr>
          <a:lstStyle/>
          <a:p>
            <a:r>
              <a:rPr lang="cs-CZ" sz="3200" dirty="0" smtClean="0"/>
              <a:t>Přiřaďte molekuly ke správným projekcím:</a:t>
            </a:r>
            <a:endParaRPr lang="cs-CZ" sz="3200" dirty="0"/>
          </a:p>
        </p:txBody>
      </p:sp>
      <p:pic>
        <p:nvPicPr>
          <p:cNvPr id="4" name="Obrázok 3" descr="vzorce.jp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476672"/>
            <a:ext cx="4608512" cy="385573"/>
          </a:xfrm>
          <a:prstGeom prst="rect">
            <a:avLst/>
          </a:prstGeom>
        </p:spPr>
      </p:pic>
      <p:pic>
        <p:nvPicPr>
          <p:cNvPr id="13314" name="Picture 2" descr="VÃ½sledok vyhÄ¾adÃ¡vania obrÃ¡zkov pre dopyt frukto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492896"/>
            <a:ext cx="1296144" cy="2153040"/>
          </a:xfrm>
          <a:prstGeom prst="rect">
            <a:avLst/>
          </a:prstGeom>
          <a:noFill/>
        </p:spPr>
      </p:pic>
      <p:pic>
        <p:nvPicPr>
          <p:cNvPr id="6" name="Obrázok 5" descr="vzorce.jpg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2780928"/>
            <a:ext cx="1889390" cy="1728019"/>
          </a:xfrm>
          <a:prstGeom prst="rect">
            <a:avLst/>
          </a:prstGeom>
        </p:spPr>
      </p:pic>
      <p:pic>
        <p:nvPicPr>
          <p:cNvPr id="13316" name="Picture 4" descr="VÃ½sledok vyhÄ¾adÃ¡vania obrÃ¡zkov pre dopyt sawhorse projec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492896"/>
            <a:ext cx="2078322" cy="1872208"/>
          </a:xfrm>
          <a:prstGeom prst="rect">
            <a:avLst/>
          </a:prstGeom>
          <a:noFill/>
        </p:spPr>
      </p:pic>
      <p:sp>
        <p:nvSpPr>
          <p:cNvPr id="8" name="BlokTextu 7"/>
          <p:cNvSpPr txBox="1"/>
          <p:nvPr/>
        </p:nvSpPr>
        <p:spPr>
          <a:xfrm>
            <a:off x="1043608" y="2276872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1. </a:t>
            </a:r>
            <a:endParaRPr lang="cs-CZ" sz="2400" dirty="0"/>
          </a:p>
        </p:txBody>
      </p:sp>
      <p:sp>
        <p:nvSpPr>
          <p:cNvPr id="9" name="BlokTextu 8"/>
          <p:cNvSpPr txBox="1"/>
          <p:nvPr/>
        </p:nvSpPr>
        <p:spPr>
          <a:xfrm>
            <a:off x="3275856" y="2276872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2. </a:t>
            </a:r>
            <a:endParaRPr lang="cs-CZ" sz="2400" dirty="0"/>
          </a:p>
        </p:txBody>
      </p:sp>
      <p:sp>
        <p:nvSpPr>
          <p:cNvPr id="10" name="BlokTextu 9"/>
          <p:cNvSpPr txBox="1"/>
          <p:nvPr/>
        </p:nvSpPr>
        <p:spPr>
          <a:xfrm>
            <a:off x="5940152" y="2276872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3. </a:t>
            </a:r>
            <a:endParaRPr lang="cs-CZ" sz="2400" dirty="0"/>
          </a:p>
        </p:txBody>
      </p:sp>
      <p:sp>
        <p:nvSpPr>
          <p:cNvPr id="11" name="BlokTextu 10"/>
          <p:cNvSpPr txBox="1"/>
          <p:nvPr/>
        </p:nvSpPr>
        <p:spPr>
          <a:xfrm rot="20067445">
            <a:off x="2424971" y="5041042"/>
            <a:ext cx="3239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A40C71"/>
                </a:solidFill>
              </a:rPr>
              <a:t>a) </a:t>
            </a:r>
            <a:r>
              <a:rPr lang="cs-CZ" sz="2400" b="1" dirty="0" err="1" smtClean="0">
                <a:solidFill>
                  <a:srgbClr val="A40C71"/>
                </a:solidFill>
              </a:rPr>
              <a:t>Haworthova</a:t>
            </a:r>
            <a:r>
              <a:rPr lang="cs-CZ" sz="2400" b="1" dirty="0" smtClean="0">
                <a:solidFill>
                  <a:srgbClr val="A40C71"/>
                </a:solidFill>
              </a:rPr>
              <a:t> projekce</a:t>
            </a:r>
            <a:endParaRPr lang="cs-CZ" sz="2400" b="1" dirty="0">
              <a:solidFill>
                <a:srgbClr val="A40C71"/>
              </a:solidFill>
            </a:endParaRPr>
          </a:p>
        </p:txBody>
      </p:sp>
      <p:sp>
        <p:nvSpPr>
          <p:cNvPr id="12" name="BlokTextu 11"/>
          <p:cNvSpPr txBox="1"/>
          <p:nvPr/>
        </p:nvSpPr>
        <p:spPr>
          <a:xfrm rot="20268069">
            <a:off x="370472" y="4992317"/>
            <a:ext cx="3029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A40C71"/>
                </a:solidFill>
              </a:rPr>
              <a:t>b) Fischerova projekce</a:t>
            </a:r>
            <a:endParaRPr lang="cs-CZ" sz="2400" b="1" dirty="0">
              <a:solidFill>
                <a:srgbClr val="A40C71"/>
              </a:solidFill>
            </a:endParaRPr>
          </a:p>
        </p:txBody>
      </p:sp>
      <p:sp>
        <p:nvSpPr>
          <p:cNvPr id="13" name="BlokTextu 12"/>
          <p:cNvSpPr txBox="1"/>
          <p:nvPr/>
        </p:nvSpPr>
        <p:spPr>
          <a:xfrm rot="19957640">
            <a:off x="4199133" y="5059105"/>
            <a:ext cx="4697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A40C71"/>
                </a:solidFill>
              </a:rPr>
              <a:t>c) Perspektivní (</a:t>
            </a:r>
            <a:r>
              <a:rPr lang="cs-CZ" sz="2400" b="1" dirty="0" err="1" smtClean="0">
                <a:solidFill>
                  <a:srgbClr val="A40C71"/>
                </a:solidFill>
              </a:rPr>
              <a:t>sawhorse</a:t>
            </a:r>
            <a:r>
              <a:rPr lang="cs-CZ" sz="2400" b="1" dirty="0" smtClean="0">
                <a:solidFill>
                  <a:srgbClr val="A40C71"/>
                </a:solidFill>
              </a:rPr>
              <a:t>) projekce</a:t>
            </a:r>
            <a:endParaRPr lang="cs-CZ" sz="2400" b="1" dirty="0">
              <a:solidFill>
                <a:srgbClr val="A40C7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  <p:bldP spid="12" grpId="0" build="allAtOnce"/>
      <p:bldP spid="13" grpId="0" build="allAtOnce"/>
    </p:bld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56</Words>
  <Application>Microsoft Office PowerPoint</Application>
  <PresentationFormat>Prezentácia na obrazovke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4" baseType="lpstr">
      <vt:lpstr>Motív Office</vt:lpstr>
      <vt:lpstr>Snímka 1</vt:lpstr>
      <vt:lpstr>Přiřaďte molekuly ke správným projekcím:</vt:lpstr>
      <vt:lpstr>Přiřaďte molekuly ke správným projekcím: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meggie674</dc:creator>
  <cp:lastModifiedBy>meggie674</cp:lastModifiedBy>
  <cp:revision>19</cp:revision>
  <dcterms:created xsi:type="dcterms:W3CDTF">2018-04-27T18:44:13Z</dcterms:created>
  <dcterms:modified xsi:type="dcterms:W3CDTF">2018-04-28T12:33:46Z</dcterms:modified>
</cp:coreProperties>
</file>