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6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azvoslov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980728"/>
            <a:ext cx="6696744" cy="5419933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067944" y="332656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3 BODY</a:t>
            </a:r>
            <a:endParaRPr lang="cs-CZ" sz="2800" b="1" dirty="0">
              <a:solidFill>
                <a:srgbClr val="2C0698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 txBox="1">
            <a:spLocks/>
          </p:cNvSpPr>
          <p:nvPr/>
        </p:nvSpPr>
        <p:spPr>
          <a:xfrm>
            <a:off x="683568" y="1340768"/>
            <a:ext cx="8245424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200" dirty="0" smtClean="0"/>
              <a:t>Přiřaďte správné názvy k následujícím molekulám: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Obrázok 6" descr="nazvoslovi.jpg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76672"/>
            <a:ext cx="5019675" cy="381000"/>
          </a:xfrm>
          <a:prstGeom prst="rect">
            <a:avLst/>
          </a:prstGeom>
        </p:spPr>
      </p:pic>
      <p:pic>
        <p:nvPicPr>
          <p:cNvPr id="11" name="Obrázok 10" descr="nazvoslovi.jpg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852936"/>
            <a:ext cx="1584176" cy="1697331"/>
          </a:xfrm>
          <a:prstGeom prst="rect">
            <a:avLst/>
          </a:prstGeom>
        </p:spPr>
      </p:pic>
      <p:pic>
        <p:nvPicPr>
          <p:cNvPr id="12" name="Obrázok 11" descr="nazvoslovi.jpg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852936"/>
            <a:ext cx="1440160" cy="1642287"/>
          </a:xfrm>
          <a:prstGeom prst="rect">
            <a:avLst/>
          </a:prstGeom>
        </p:spPr>
      </p:pic>
      <p:pic>
        <p:nvPicPr>
          <p:cNvPr id="13" name="Obrázok 12" descr="nazvoslovi.jpg 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2852936"/>
            <a:ext cx="1512168" cy="1512168"/>
          </a:xfrm>
          <a:prstGeom prst="rect">
            <a:avLst/>
          </a:prstGeom>
        </p:spPr>
      </p:pic>
      <p:sp>
        <p:nvSpPr>
          <p:cNvPr id="14" name="BlokTextu 13"/>
          <p:cNvSpPr txBox="1"/>
          <p:nvPr/>
        </p:nvSpPr>
        <p:spPr>
          <a:xfrm>
            <a:off x="827584" y="2564904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a)</a:t>
            </a:r>
            <a:endParaRPr lang="cs-CZ" sz="2800" dirty="0"/>
          </a:p>
        </p:txBody>
      </p:sp>
      <p:sp>
        <p:nvSpPr>
          <p:cNvPr id="15" name="BlokTextu 14"/>
          <p:cNvSpPr txBox="1"/>
          <p:nvPr/>
        </p:nvSpPr>
        <p:spPr>
          <a:xfrm>
            <a:off x="3347864" y="2564904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b)</a:t>
            </a:r>
            <a:endParaRPr lang="cs-CZ" sz="2800" dirty="0"/>
          </a:p>
        </p:txBody>
      </p:sp>
      <p:sp>
        <p:nvSpPr>
          <p:cNvPr id="16" name="BlokTextu 15"/>
          <p:cNvSpPr txBox="1"/>
          <p:nvPr/>
        </p:nvSpPr>
        <p:spPr>
          <a:xfrm>
            <a:off x="5940152" y="2564904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c)</a:t>
            </a:r>
            <a:endParaRPr lang="cs-CZ" sz="2800" dirty="0"/>
          </a:p>
        </p:txBody>
      </p:sp>
      <p:sp>
        <p:nvSpPr>
          <p:cNvPr id="17" name="BlokTextu 16"/>
          <p:cNvSpPr txBox="1"/>
          <p:nvPr/>
        </p:nvSpPr>
        <p:spPr>
          <a:xfrm>
            <a:off x="2339752" y="5301208"/>
            <a:ext cx="324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2. </a:t>
            </a:r>
            <a:r>
              <a:rPr lang="cs-CZ" sz="2800" dirty="0" err="1" smtClean="0"/>
              <a:t>cyklookta</a:t>
            </a:r>
            <a:r>
              <a:rPr lang="cs-CZ" sz="2800" dirty="0" smtClean="0"/>
              <a:t>-1,4-dien</a:t>
            </a:r>
            <a:endParaRPr lang="cs-CZ" sz="2800" dirty="0"/>
          </a:p>
        </p:txBody>
      </p:sp>
      <p:sp>
        <p:nvSpPr>
          <p:cNvPr id="18" name="BlokTextu 17"/>
          <p:cNvSpPr txBox="1"/>
          <p:nvPr/>
        </p:nvSpPr>
        <p:spPr>
          <a:xfrm>
            <a:off x="3635896" y="5877272"/>
            <a:ext cx="324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3. </a:t>
            </a:r>
            <a:r>
              <a:rPr lang="cs-CZ" sz="2800" dirty="0" err="1" smtClean="0"/>
              <a:t>cyklookta</a:t>
            </a:r>
            <a:r>
              <a:rPr lang="cs-CZ" sz="2800" dirty="0" smtClean="0"/>
              <a:t>-1,5-dien</a:t>
            </a:r>
            <a:endParaRPr lang="cs-CZ" sz="2800" dirty="0"/>
          </a:p>
        </p:txBody>
      </p:sp>
      <p:sp>
        <p:nvSpPr>
          <p:cNvPr id="19" name="BlokTextu 18"/>
          <p:cNvSpPr txBox="1"/>
          <p:nvPr/>
        </p:nvSpPr>
        <p:spPr>
          <a:xfrm>
            <a:off x="971600" y="4725144"/>
            <a:ext cx="324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1. </a:t>
            </a:r>
            <a:r>
              <a:rPr lang="cs-CZ" sz="2800" dirty="0" err="1" smtClean="0"/>
              <a:t>cyklookta</a:t>
            </a:r>
            <a:r>
              <a:rPr lang="cs-CZ" sz="2800" dirty="0" smtClean="0"/>
              <a:t>-1,3-dien</a:t>
            </a:r>
            <a:endParaRPr lang="cs-CZ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 txBox="1">
            <a:spLocks/>
          </p:cNvSpPr>
          <p:nvPr/>
        </p:nvSpPr>
        <p:spPr>
          <a:xfrm>
            <a:off x="683568" y="1340768"/>
            <a:ext cx="8245424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200" dirty="0" smtClean="0"/>
              <a:t>Přiřaďte správné názvy k následujícím molekulám: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Obrázok 6" descr="nazvoslovi.jpg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76672"/>
            <a:ext cx="5019675" cy="381000"/>
          </a:xfrm>
          <a:prstGeom prst="rect">
            <a:avLst/>
          </a:prstGeom>
        </p:spPr>
      </p:pic>
      <p:pic>
        <p:nvPicPr>
          <p:cNvPr id="11" name="Obrázok 10" descr="nazvoslovi.jpg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852936"/>
            <a:ext cx="1584176" cy="1697331"/>
          </a:xfrm>
          <a:prstGeom prst="rect">
            <a:avLst/>
          </a:prstGeom>
        </p:spPr>
      </p:pic>
      <p:pic>
        <p:nvPicPr>
          <p:cNvPr id="12" name="Obrázok 11" descr="nazvoslovi.jpg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852936"/>
            <a:ext cx="1440160" cy="1642287"/>
          </a:xfrm>
          <a:prstGeom prst="rect">
            <a:avLst/>
          </a:prstGeom>
        </p:spPr>
      </p:pic>
      <p:pic>
        <p:nvPicPr>
          <p:cNvPr id="13" name="Obrázok 12" descr="nazvoslovi.jpg 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2852936"/>
            <a:ext cx="1512168" cy="1512168"/>
          </a:xfrm>
          <a:prstGeom prst="rect">
            <a:avLst/>
          </a:prstGeom>
        </p:spPr>
      </p:pic>
      <p:sp>
        <p:nvSpPr>
          <p:cNvPr id="14" name="BlokTextu 13"/>
          <p:cNvSpPr txBox="1"/>
          <p:nvPr/>
        </p:nvSpPr>
        <p:spPr>
          <a:xfrm>
            <a:off x="827584" y="2564904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a)</a:t>
            </a:r>
            <a:endParaRPr lang="cs-CZ" sz="2800" dirty="0"/>
          </a:p>
        </p:txBody>
      </p:sp>
      <p:sp>
        <p:nvSpPr>
          <p:cNvPr id="15" name="BlokTextu 14"/>
          <p:cNvSpPr txBox="1"/>
          <p:nvPr/>
        </p:nvSpPr>
        <p:spPr>
          <a:xfrm>
            <a:off x="3347864" y="2564904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b)</a:t>
            </a:r>
            <a:endParaRPr lang="cs-CZ" sz="2800" dirty="0"/>
          </a:p>
        </p:txBody>
      </p:sp>
      <p:sp>
        <p:nvSpPr>
          <p:cNvPr id="16" name="BlokTextu 15"/>
          <p:cNvSpPr txBox="1"/>
          <p:nvPr/>
        </p:nvSpPr>
        <p:spPr>
          <a:xfrm>
            <a:off x="5940152" y="2564904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c)</a:t>
            </a:r>
            <a:endParaRPr lang="cs-CZ" sz="2800" dirty="0"/>
          </a:p>
        </p:txBody>
      </p:sp>
      <p:sp>
        <p:nvSpPr>
          <p:cNvPr id="17" name="BlokTextu 16"/>
          <p:cNvSpPr txBox="1"/>
          <p:nvPr/>
        </p:nvSpPr>
        <p:spPr>
          <a:xfrm rot="20281444">
            <a:off x="300942" y="4966638"/>
            <a:ext cx="3316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2. </a:t>
            </a:r>
            <a:r>
              <a:rPr lang="cs-CZ" sz="2800" b="1" dirty="0" err="1" smtClean="0">
                <a:solidFill>
                  <a:srgbClr val="2C0698"/>
                </a:solidFill>
              </a:rPr>
              <a:t>cyklookta</a:t>
            </a:r>
            <a:r>
              <a:rPr lang="cs-CZ" sz="2800" b="1" dirty="0" smtClean="0">
                <a:solidFill>
                  <a:srgbClr val="2C0698"/>
                </a:solidFill>
              </a:rPr>
              <a:t>-1,4-dien</a:t>
            </a:r>
            <a:endParaRPr lang="cs-CZ" sz="2800" b="1" dirty="0">
              <a:solidFill>
                <a:srgbClr val="2C0698"/>
              </a:solidFill>
            </a:endParaRPr>
          </a:p>
        </p:txBody>
      </p:sp>
      <p:sp>
        <p:nvSpPr>
          <p:cNvPr id="18" name="BlokTextu 17"/>
          <p:cNvSpPr txBox="1"/>
          <p:nvPr/>
        </p:nvSpPr>
        <p:spPr>
          <a:xfrm rot="20161692">
            <a:off x="2735058" y="5088268"/>
            <a:ext cx="3316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3. </a:t>
            </a:r>
            <a:r>
              <a:rPr lang="cs-CZ" sz="2800" b="1" dirty="0" err="1" smtClean="0">
                <a:solidFill>
                  <a:srgbClr val="2C0698"/>
                </a:solidFill>
              </a:rPr>
              <a:t>cyklookta</a:t>
            </a:r>
            <a:r>
              <a:rPr lang="cs-CZ" sz="2800" b="1" dirty="0" smtClean="0">
                <a:solidFill>
                  <a:srgbClr val="2C0698"/>
                </a:solidFill>
              </a:rPr>
              <a:t>-1,5-dien</a:t>
            </a:r>
            <a:endParaRPr lang="cs-CZ" sz="2800" b="1" dirty="0">
              <a:solidFill>
                <a:srgbClr val="2C0698"/>
              </a:solidFill>
            </a:endParaRPr>
          </a:p>
        </p:txBody>
      </p:sp>
      <p:sp>
        <p:nvSpPr>
          <p:cNvPr id="19" name="BlokTextu 18"/>
          <p:cNvSpPr txBox="1"/>
          <p:nvPr/>
        </p:nvSpPr>
        <p:spPr>
          <a:xfrm rot="20168411">
            <a:off x="5340193" y="5115592"/>
            <a:ext cx="3316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1. </a:t>
            </a:r>
            <a:r>
              <a:rPr lang="cs-CZ" sz="2800" b="1" dirty="0" err="1" smtClean="0">
                <a:solidFill>
                  <a:srgbClr val="2C0698"/>
                </a:solidFill>
              </a:rPr>
              <a:t>cyklookta</a:t>
            </a:r>
            <a:r>
              <a:rPr lang="cs-CZ" sz="2800" b="1" dirty="0" smtClean="0">
                <a:solidFill>
                  <a:srgbClr val="2C0698"/>
                </a:solidFill>
              </a:rPr>
              <a:t>-1,3-dien</a:t>
            </a:r>
            <a:endParaRPr lang="cs-CZ" sz="2800" b="1" dirty="0">
              <a:solidFill>
                <a:srgbClr val="2C0698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18" grpId="0" build="allAtOnce"/>
      <p:bldP spid="19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46</Words>
  <Application>Microsoft Office PowerPoint</Application>
  <PresentationFormat>Prezentácia na obrazovke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Snímka 2</vt:lpstr>
      <vt:lpstr>Snímka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11</cp:revision>
  <dcterms:created xsi:type="dcterms:W3CDTF">2018-04-27T20:39:50Z</dcterms:created>
  <dcterms:modified xsi:type="dcterms:W3CDTF">2018-04-28T12:35:20Z</dcterms:modified>
</cp:coreProperties>
</file>