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7E0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2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smtClean="0"/>
              <a:t>Kliknite sem a upravte štýl predlohy podnadpisov.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F64BC-D7BD-4529-B30B-60C6957A51E9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7F387-E81D-4D46-A428-3F094A0C524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F64BC-D7BD-4529-B30B-60C6957A51E9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7F387-E81D-4D46-A428-3F094A0C524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F64BC-D7BD-4529-B30B-60C6957A51E9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7F387-E81D-4D46-A428-3F094A0C524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F64BC-D7BD-4529-B30B-60C6957A51E9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7F387-E81D-4D46-A428-3F094A0C524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F64BC-D7BD-4529-B30B-60C6957A51E9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7F387-E81D-4D46-A428-3F094A0C524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F64BC-D7BD-4529-B30B-60C6957A51E9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7F387-E81D-4D46-A428-3F094A0C524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F64BC-D7BD-4529-B30B-60C6957A51E9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7F387-E81D-4D46-A428-3F094A0C524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F64BC-D7BD-4529-B30B-60C6957A51E9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7F387-E81D-4D46-A428-3F094A0C524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F64BC-D7BD-4529-B30B-60C6957A51E9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7F387-E81D-4D46-A428-3F094A0C524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F64BC-D7BD-4529-B30B-60C6957A51E9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7F387-E81D-4D46-A428-3F094A0C524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F64BC-D7BD-4529-B30B-60C6957A51E9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7F387-E81D-4D46-A428-3F094A0C524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nadpis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FF64BC-D7BD-4529-B30B-60C6957A51E9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E7F387-E81D-4D46-A428-3F094A0C5245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ok 3" descr="typy reakc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1124744"/>
            <a:ext cx="8314557" cy="5112568"/>
          </a:xfrm>
          <a:prstGeom prst="rect">
            <a:avLst/>
          </a:prstGeom>
        </p:spPr>
      </p:pic>
      <p:sp>
        <p:nvSpPr>
          <p:cNvPr id="5" name="BlokTextu 4"/>
          <p:cNvSpPr txBox="1"/>
          <p:nvPr/>
        </p:nvSpPr>
        <p:spPr>
          <a:xfrm>
            <a:off x="3851920" y="476672"/>
            <a:ext cx="12955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b="1" dirty="0" smtClean="0">
                <a:solidFill>
                  <a:srgbClr val="1E7E04"/>
                </a:solidFill>
              </a:rPr>
              <a:t>4</a:t>
            </a:r>
            <a:r>
              <a:rPr lang="cs-CZ" sz="2800" b="1" dirty="0" smtClean="0">
                <a:solidFill>
                  <a:srgbClr val="1E7E04"/>
                </a:solidFill>
              </a:rPr>
              <a:t> </a:t>
            </a:r>
            <a:r>
              <a:rPr lang="cs-CZ" sz="2800" b="1" dirty="0" smtClean="0">
                <a:solidFill>
                  <a:srgbClr val="1E7E04"/>
                </a:solidFill>
              </a:rPr>
              <a:t>BODY</a:t>
            </a:r>
            <a:endParaRPr lang="cs-CZ" sz="2800" b="1" dirty="0">
              <a:solidFill>
                <a:srgbClr val="1E7E04"/>
              </a:solidFill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14400" y="98072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cs-CZ" sz="3200" dirty="0" smtClean="0"/>
              <a:t>Doplňte správné pojmy:</a:t>
            </a:r>
            <a:endParaRPr lang="cs-CZ" sz="3200" dirty="0"/>
          </a:p>
        </p:txBody>
      </p:sp>
      <p:sp>
        <p:nvSpPr>
          <p:cNvPr id="21" name="Zástupný symbol obsahu 20"/>
          <p:cNvSpPr>
            <a:spLocks noGrp="1"/>
          </p:cNvSpPr>
          <p:nvPr>
            <p:ph idx="1"/>
          </p:nvPr>
        </p:nvSpPr>
        <p:spPr>
          <a:xfrm>
            <a:off x="467544" y="2204864"/>
            <a:ext cx="8003232" cy="4065315"/>
          </a:xfrm>
        </p:spPr>
        <p:txBody>
          <a:bodyPr>
            <a:normAutofit/>
          </a:bodyPr>
          <a:lstStyle/>
          <a:p>
            <a:pPr marL="514350" indent="-514350">
              <a:spcAft>
                <a:spcPts val="600"/>
              </a:spcAft>
              <a:buFont typeface="+mj-lt"/>
              <a:buAutoNum type="alphaLcParenR"/>
            </a:pPr>
            <a:r>
              <a:rPr lang="cs-CZ" sz="2800" dirty="0" smtClean="0"/>
              <a:t>Při eliminacích se zvyšuje ___________ některé z vazeb molekuly. </a:t>
            </a:r>
          </a:p>
          <a:p>
            <a:pPr marL="514350" indent="-514350">
              <a:spcAft>
                <a:spcPts val="600"/>
              </a:spcAft>
              <a:buFont typeface="+mj-lt"/>
              <a:buAutoNum type="alphaLcParenR"/>
            </a:pPr>
            <a:r>
              <a:rPr lang="cs-CZ" sz="2800" dirty="0" smtClean="0"/>
              <a:t>V průběhu _______________ reakcí dochází např. k náhradě některého atomu jiným.  </a:t>
            </a:r>
          </a:p>
          <a:p>
            <a:pPr marL="514350" indent="-514350">
              <a:buFont typeface="+mj-lt"/>
              <a:buAutoNum type="alphaLcParenR"/>
            </a:pPr>
            <a:r>
              <a:rPr lang="cs-CZ" sz="2800" dirty="0" smtClean="0"/>
              <a:t>Pokud je v substituční reakci činidlem částice se záporným nábojem, označuje se tato reakce jako ______________ substituce. </a:t>
            </a:r>
            <a:endParaRPr lang="cs-CZ" sz="2800" dirty="0"/>
          </a:p>
        </p:txBody>
      </p:sp>
      <p:pic>
        <p:nvPicPr>
          <p:cNvPr id="19" name="Obrázok 18" descr="typy reakc9.jpg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03848" y="476672"/>
            <a:ext cx="2638425" cy="352425"/>
          </a:xfrm>
          <a:prstGeom prst="rect">
            <a:avLst/>
          </a:prstGeo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14400" y="98072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cs-CZ" sz="3200" dirty="0" smtClean="0"/>
              <a:t>Doplňte správné pojmy:</a:t>
            </a:r>
            <a:endParaRPr lang="cs-CZ" sz="3200" dirty="0"/>
          </a:p>
        </p:txBody>
      </p:sp>
      <p:sp>
        <p:nvSpPr>
          <p:cNvPr id="21" name="Zástupný symbol obsahu 20"/>
          <p:cNvSpPr>
            <a:spLocks noGrp="1"/>
          </p:cNvSpPr>
          <p:nvPr>
            <p:ph idx="1"/>
          </p:nvPr>
        </p:nvSpPr>
        <p:spPr>
          <a:xfrm>
            <a:off x="467544" y="2204864"/>
            <a:ext cx="8003232" cy="4065315"/>
          </a:xfrm>
        </p:spPr>
        <p:txBody>
          <a:bodyPr>
            <a:normAutofit/>
          </a:bodyPr>
          <a:lstStyle/>
          <a:p>
            <a:pPr marL="514350" indent="-514350">
              <a:spcAft>
                <a:spcPts val="600"/>
              </a:spcAft>
              <a:buFont typeface="+mj-lt"/>
              <a:buAutoNum type="alphaLcParenR"/>
            </a:pPr>
            <a:r>
              <a:rPr lang="cs-CZ" sz="2800" dirty="0" smtClean="0"/>
              <a:t>Při eliminacích se zvyšuje ___________ některé z vazeb molekuly. </a:t>
            </a:r>
          </a:p>
          <a:p>
            <a:pPr marL="514350" indent="-514350">
              <a:spcAft>
                <a:spcPts val="600"/>
              </a:spcAft>
              <a:buFont typeface="+mj-lt"/>
              <a:buAutoNum type="alphaLcParenR"/>
            </a:pPr>
            <a:r>
              <a:rPr lang="cs-CZ" sz="2800" dirty="0" smtClean="0"/>
              <a:t>V průběhu _______________ reakcí dochází např. k náhradě některého atomu jiným.  </a:t>
            </a:r>
          </a:p>
          <a:p>
            <a:pPr marL="514350" indent="-514350">
              <a:buFont typeface="+mj-lt"/>
              <a:buAutoNum type="alphaLcParenR"/>
            </a:pPr>
            <a:r>
              <a:rPr lang="cs-CZ" sz="2800" dirty="0" smtClean="0"/>
              <a:t>Pokud je v substituční reakci činidlem částice se záporným nábojem, označuje se tato reakce jako ______________ substituce. </a:t>
            </a:r>
            <a:endParaRPr lang="cs-CZ" sz="2800" dirty="0"/>
          </a:p>
        </p:txBody>
      </p:sp>
      <p:pic>
        <p:nvPicPr>
          <p:cNvPr id="19" name="Obrázok 18" descr="typy reakc9.jpg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03848" y="476672"/>
            <a:ext cx="2638425" cy="352425"/>
          </a:xfrm>
          <a:prstGeom prst="rect">
            <a:avLst/>
          </a:prstGeom>
        </p:spPr>
      </p:pic>
      <p:sp>
        <p:nvSpPr>
          <p:cNvPr id="5" name="BlokTextu 4"/>
          <p:cNvSpPr txBox="1"/>
          <p:nvPr/>
        </p:nvSpPr>
        <p:spPr>
          <a:xfrm>
            <a:off x="4860032" y="2132856"/>
            <a:ext cx="17307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b="1" dirty="0" smtClean="0">
                <a:solidFill>
                  <a:srgbClr val="1E7E04"/>
                </a:solidFill>
              </a:rPr>
              <a:t>násobnost</a:t>
            </a:r>
            <a:endParaRPr lang="cs-CZ" sz="2800" b="1" dirty="0">
              <a:solidFill>
                <a:srgbClr val="1E7E04"/>
              </a:solidFill>
            </a:endParaRPr>
          </a:p>
        </p:txBody>
      </p:sp>
      <p:sp>
        <p:nvSpPr>
          <p:cNvPr id="7" name="BlokTextu 6"/>
          <p:cNvSpPr txBox="1"/>
          <p:nvPr/>
        </p:nvSpPr>
        <p:spPr>
          <a:xfrm>
            <a:off x="2915816" y="3140968"/>
            <a:ext cx="21537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b="1" dirty="0" smtClean="0">
                <a:solidFill>
                  <a:srgbClr val="1E7E04"/>
                </a:solidFill>
              </a:rPr>
              <a:t>substitučních</a:t>
            </a:r>
            <a:endParaRPr lang="cs-CZ" sz="2800" b="1" dirty="0">
              <a:solidFill>
                <a:srgbClr val="1E7E04"/>
              </a:solidFill>
            </a:endParaRPr>
          </a:p>
        </p:txBody>
      </p:sp>
      <p:sp>
        <p:nvSpPr>
          <p:cNvPr id="8" name="BlokTextu 7"/>
          <p:cNvSpPr txBox="1"/>
          <p:nvPr/>
        </p:nvSpPr>
        <p:spPr>
          <a:xfrm>
            <a:off x="1403648" y="5013176"/>
            <a:ext cx="17748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b="1" dirty="0" smtClean="0">
                <a:solidFill>
                  <a:srgbClr val="1E7E04"/>
                </a:solidFill>
              </a:rPr>
              <a:t>nukleofilní</a:t>
            </a:r>
            <a:endParaRPr lang="cs-CZ" sz="2800" b="1" dirty="0">
              <a:solidFill>
                <a:srgbClr val="1E7E04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  <p:bldP spid="7" grpId="0" build="allAtOnce"/>
      <p:bldP spid="8" grpId="0" build="allAtOnce"/>
    </p:bldLst>
  </p:timing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97</Words>
  <Application>Microsoft Office PowerPoint</Application>
  <PresentationFormat>Prezentácia na obrazovke (4:3)</PresentationFormat>
  <Paragraphs>12</Paragraphs>
  <Slides>3</Slides>
  <Notes>0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3</vt:i4>
      </vt:variant>
    </vt:vector>
  </HeadingPairs>
  <TitlesOfParts>
    <vt:vector size="4" baseType="lpstr">
      <vt:lpstr>Motív Office</vt:lpstr>
      <vt:lpstr>Snímka 1</vt:lpstr>
      <vt:lpstr>Doplňte správné pojmy:</vt:lpstr>
      <vt:lpstr>Doplňte správné pojmy: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Snímka 1</dc:title>
  <dc:creator>meggie674</dc:creator>
  <cp:lastModifiedBy>meggie674</cp:lastModifiedBy>
  <cp:revision>11</cp:revision>
  <dcterms:created xsi:type="dcterms:W3CDTF">2018-04-28T13:04:16Z</dcterms:created>
  <dcterms:modified xsi:type="dcterms:W3CDTF">2018-04-28T19:55:47Z</dcterms:modified>
</cp:coreProperties>
</file>