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6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azvoslov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6696744" cy="5419933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139952" y="332656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4 BODY</a:t>
            </a:r>
            <a:endParaRPr lang="cs-CZ" sz="28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Pojmenujte tyto sloučeniny: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Obrázok 6" descr="nazvoslovi.jp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6672"/>
            <a:ext cx="5019675" cy="381000"/>
          </a:xfrm>
          <a:prstGeom prst="rect">
            <a:avLst/>
          </a:prstGeom>
        </p:spPr>
      </p:pic>
      <p:pic>
        <p:nvPicPr>
          <p:cNvPr id="11" name="Obrázok 10" descr="nazvoslovi.jpg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492896"/>
            <a:ext cx="2509424" cy="1368152"/>
          </a:xfrm>
          <a:prstGeom prst="rect">
            <a:avLst/>
          </a:prstGeom>
        </p:spPr>
      </p:pic>
      <p:pic>
        <p:nvPicPr>
          <p:cNvPr id="12" name="Obrázok 11" descr="nazvoslovi.jpg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5013176"/>
            <a:ext cx="3096344" cy="630605"/>
          </a:xfrm>
          <a:prstGeom prst="rect">
            <a:avLst/>
          </a:prstGeom>
        </p:spPr>
      </p:pic>
      <p:pic>
        <p:nvPicPr>
          <p:cNvPr id="13" name="Obrázok 12" descr="nazvoslovi.jpg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2492896"/>
            <a:ext cx="2088232" cy="1561859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Pojmenujte tyto sloučeniny: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Obrázok 6" descr="nazvoslovi.jp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6672"/>
            <a:ext cx="5019675" cy="381000"/>
          </a:xfrm>
          <a:prstGeom prst="rect">
            <a:avLst/>
          </a:prstGeom>
        </p:spPr>
      </p:pic>
      <p:pic>
        <p:nvPicPr>
          <p:cNvPr id="11" name="Obrázok 10" descr="nazvoslovi.jpg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492896"/>
            <a:ext cx="2509424" cy="1368152"/>
          </a:xfrm>
          <a:prstGeom prst="rect">
            <a:avLst/>
          </a:prstGeom>
        </p:spPr>
      </p:pic>
      <p:pic>
        <p:nvPicPr>
          <p:cNvPr id="12" name="Obrázok 11" descr="nazvoslovi.jpg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5013176"/>
            <a:ext cx="3096344" cy="630605"/>
          </a:xfrm>
          <a:prstGeom prst="rect">
            <a:avLst/>
          </a:prstGeom>
        </p:spPr>
      </p:pic>
      <p:pic>
        <p:nvPicPr>
          <p:cNvPr id="13" name="Obrázok 12" descr="nazvoslovi.jpg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2492896"/>
            <a:ext cx="2088232" cy="1561859"/>
          </a:xfrm>
          <a:prstGeom prst="rect">
            <a:avLst/>
          </a:prstGeom>
        </p:spPr>
      </p:pic>
      <p:sp>
        <p:nvSpPr>
          <p:cNvPr id="8" name="BlokTextu 7"/>
          <p:cNvSpPr txBox="1"/>
          <p:nvPr/>
        </p:nvSpPr>
        <p:spPr>
          <a:xfrm>
            <a:off x="1547664" y="4077072"/>
            <a:ext cx="22377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2C0698"/>
                </a:solidFill>
              </a:rPr>
              <a:t>2-</a:t>
            </a:r>
            <a:r>
              <a:rPr lang="cs-CZ" sz="2600" b="1" dirty="0" err="1" smtClean="0">
                <a:solidFill>
                  <a:srgbClr val="2C0698"/>
                </a:solidFill>
              </a:rPr>
              <a:t>methylbutan</a:t>
            </a:r>
            <a:endParaRPr lang="cs-CZ" sz="2600" b="1" dirty="0">
              <a:solidFill>
                <a:srgbClr val="2C0698"/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5220072" y="4221088"/>
            <a:ext cx="241970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2C0698"/>
                </a:solidFill>
              </a:rPr>
              <a:t>2-</a:t>
            </a:r>
            <a:r>
              <a:rPr lang="cs-CZ" sz="2600" b="1" dirty="0" err="1" smtClean="0">
                <a:solidFill>
                  <a:srgbClr val="2C0698"/>
                </a:solidFill>
              </a:rPr>
              <a:t>methylpropan</a:t>
            </a:r>
            <a:endParaRPr lang="cs-CZ" sz="2600" b="1" dirty="0" smtClean="0">
              <a:solidFill>
                <a:srgbClr val="2C0698"/>
              </a:solidFill>
            </a:endParaRPr>
          </a:p>
          <a:p>
            <a:r>
              <a:rPr lang="cs-CZ" sz="2600" b="1" dirty="0" smtClean="0">
                <a:solidFill>
                  <a:srgbClr val="2C0698"/>
                </a:solidFill>
              </a:rPr>
              <a:t>      (isobutan)</a:t>
            </a:r>
            <a:endParaRPr lang="cs-CZ" sz="2600" b="1" dirty="0">
              <a:solidFill>
                <a:srgbClr val="2C0698"/>
              </a:solidFill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3419872" y="5805264"/>
            <a:ext cx="1545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err="1" smtClean="0">
                <a:solidFill>
                  <a:srgbClr val="2C0698"/>
                </a:solidFill>
              </a:rPr>
              <a:t>pent</a:t>
            </a:r>
            <a:r>
              <a:rPr lang="cs-CZ" sz="2600" b="1" dirty="0" smtClean="0">
                <a:solidFill>
                  <a:srgbClr val="2C0698"/>
                </a:solidFill>
              </a:rPr>
              <a:t>-2-</a:t>
            </a:r>
            <a:r>
              <a:rPr lang="cs-CZ" sz="2600" b="1" dirty="0" err="1" smtClean="0">
                <a:solidFill>
                  <a:srgbClr val="2C0698"/>
                </a:solidFill>
              </a:rPr>
              <a:t>en</a:t>
            </a:r>
            <a:endParaRPr lang="cs-CZ" sz="26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  <p:bldP spid="10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17</Words>
  <Application>Microsoft Office PowerPoint</Application>
  <PresentationFormat>Prezentácia na obrazovke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9</cp:revision>
  <dcterms:created xsi:type="dcterms:W3CDTF">2018-04-27T20:39:50Z</dcterms:created>
  <dcterms:modified xsi:type="dcterms:W3CDTF">2018-04-28T12:35:57Z</dcterms:modified>
</cp:coreProperties>
</file>