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6" r:id="rId3"/>
    <p:sldId id="257" r:id="rId4"/>
    <p:sldId id="258" r:id="rId5"/>
    <p:sldId id="259" r:id="rId6"/>
    <p:sldId id="260" r:id="rId7"/>
    <p:sldId id="276" r:id="rId8"/>
    <p:sldId id="262" r:id="rId9"/>
    <p:sldId id="261" r:id="rId10"/>
    <p:sldId id="265" r:id="rId11"/>
    <p:sldId id="264" r:id="rId12"/>
    <p:sldId id="263" r:id="rId13"/>
    <p:sldId id="266" r:id="rId14"/>
    <p:sldId id="267" r:id="rId15"/>
    <p:sldId id="268" r:id="rId16"/>
    <p:sldId id="269" r:id="rId17"/>
    <p:sldId id="270" r:id="rId18"/>
    <p:sldId id="271" r:id="rId19"/>
    <p:sldId id="272" r:id="rId20"/>
    <p:sldId id="273" r:id="rId21"/>
    <p:sldId id="277" r:id="rId22"/>
    <p:sldId id="274" r:id="rId23"/>
    <p:sldId id="279" r:id="rId24"/>
    <p:sldId id="278" r:id="rId25"/>
    <p:sldId id="280" r:id="rId26"/>
    <p:sldId id="275" r:id="rId2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2D5D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2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cs-CZ"/>
          </a:p>
        </p:txBody>
      </p:sp>
      <p:sp>
        <p:nvSpPr>
          <p:cNvPr id="4" name="Zástupný symbol dátumu 3"/>
          <p:cNvSpPr>
            <a:spLocks noGrp="1"/>
          </p:cNvSpPr>
          <p:nvPr>
            <p:ph type="dt" sz="half" idx="10"/>
          </p:nvPr>
        </p:nvSpPr>
        <p:spPr/>
        <p:txBody>
          <a:bodyPr/>
          <a:lstStyle/>
          <a:p>
            <a:fld id="{3365DF80-18CE-403E-A1DD-D862FE32FDA2}" type="datetimeFigureOut">
              <a:rPr lang="cs-CZ" smtClean="0"/>
              <a:pPr/>
              <a:t>3.5.2018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365DF80-18CE-403E-A1DD-D862FE32FDA2}" type="datetimeFigureOut">
              <a:rPr lang="cs-CZ" smtClean="0"/>
              <a:pPr/>
              <a:t>3.5.2018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365DF80-18CE-403E-A1DD-D862FE32FDA2}" type="datetimeFigureOut">
              <a:rPr lang="cs-CZ" smtClean="0"/>
              <a:pPr/>
              <a:t>3.5.2018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365DF80-18CE-403E-A1DD-D862FE32FDA2}" type="datetimeFigureOut">
              <a:rPr lang="cs-CZ" smtClean="0"/>
              <a:pPr/>
              <a:t>3.5.2018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p>
            <a:fld id="{3365DF80-18CE-403E-A1DD-D862FE32FDA2}" type="datetimeFigureOut">
              <a:rPr lang="cs-CZ" smtClean="0"/>
              <a:pPr/>
              <a:t>3.5.2018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3365DF80-18CE-403E-A1DD-D862FE32FDA2}" type="datetimeFigureOut">
              <a:rPr lang="cs-CZ" smtClean="0"/>
              <a:pPr/>
              <a:t>3.5.2018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3365DF80-18CE-403E-A1DD-D862FE32FDA2}" type="datetimeFigureOut">
              <a:rPr lang="cs-CZ" smtClean="0"/>
              <a:pPr/>
              <a:t>3.5.2018</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dátumu 2"/>
          <p:cNvSpPr>
            <a:spLocks noGrp="1"/>
          </p:cNvSpPr>
          <p:nvPr>
            <p:ph type="dt" sz="half" idx="10"/>
          </p:nvPr>
        </p:nvSpPr>
        <p:spPr/>
        <p:txBody>
          <a:bodyPr/>
          <a:lstStyle/>
          <a:p>
            <a:fld id="{3365DF80-18CE-403E-A1DD-D862FE32FDA2}" type="datetimeFigureOut">
              <a:rPr lang="cs-CZ" smtClean="0"/>
              <a:pPr/>
              <a:t>3.5.2018</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3365DF80-18CE-403E-A1DD-D862FE32FDA2}" type="datetimeFigureOut">
              <a:rPr lang="cs-CZ" smtClean="0"/>
              <a:pPr/>
              <a:t>3.5.2018</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3365DF80-18CE-403E-A1DD-D862FE32FDA2}" type="datetimeFigureOut">
              <a:rPr lang="cs-CZ" smtClean="0"/>
              <a:pPr/>
              <a:t>3.5.2018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3365DF80-18CE-403E-A1DD-D862FE32FDA2}" type="datetimeFigureOut">
              <a:rPr lang="cs-CZ" smtClean="0"/>
              <a:pPr/>
              <a:t>3.5.2018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F45D708E-30A5-4229-B85D-4C95693737CC}"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Kliknite sem a upravte štýl predlohy nadpisov.</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5DF80-18CE-403E-A1DD-D862FE32FDA2}" type="datetimeFigureOut">
              <a:rPr lang="cs-CZ" smtClean="0"/>
              <a:pPr/>
              <a:t>3.5.2018</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D708E-30A5-4229-B85D-4C95693737CC}"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7030A0"/>
                </a:solidFill>
              </a:rPr>
              <a:t>radikálová reakce</a:t>
            </a:r>
            <a:endParaRPr lang="cs-CZ" b="1" dirty="0">
              <a:solidFill>
                <a:srgbClr val="7030A0"/>
              </a:solidFill>
            </a:endParaRPr>
          </a:p>
        </p:txBody>
      </p:sp>
      <p:sp>
        <p:nvSpPr>
          <p:cNvPr id="3" name="Zástupný symbol obsahu 2"/>
          <p:cNvSpPr>
            <a:spLocks noGrp="1"/>
          </p:cNvSpPr>
          <p:nvPr>
            <p:ph idx="1"/>
          </p:nvPr>
        </p:nvSpPr>
        <p:spPr>
          <a:xfrm>
            <a:off x="457200" y="1600201"/>
            <a:ext cx="8229600" cy="892696"/>
          </a:xfrm>
        </p:spPr>
        <p:txBody>
          <a:bodyPr/>
          <a:lstStyle/>
          <a:p>
            <a:endParaRPr lang="cs-C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err="1" smtClean="0">
                <a:solidFill>
                  <a:srgbClr val="7030A0"/>
                </a:solidFill>
              </a:rPr>
              <a:t>elektrofil</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36912"/>
            <a:ext cx="8229600" cy="1143000"/>
          </a:xfrm>
        </p:spPr>
        <p:txBody>
          <a:bodyPr/>
          <a:lstStyle/>
          <a:p>
            <a:r>
              <a:rPr lang="cs-CZ" b="1" dirty="0" smtClean="0">
                <a:solidFill>
                  <a:srgbClr val="7030A0"/>
                </a:solidFill>
              </a:rPr>
              <a:t>stereoizomer</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36912"/>
            <a:ext cx="8229600" cy="1143000"/>
          </a:xfrm>
        </p:spPr>
        <p:txBody>
          <a:bodyPr/>
          <a:lstStyle/>
          <a:p>
            <a:r>
              <a:rPr lang="cs-CZ" b="1" dirty="0" smtClean="0">
                <a:solidFill>
                  <a:srgbClr val="7030A0"/>
                </a:solidFill>
              </a:rPr>
              <a:t>eliminace</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7030A0"/>
                </a:solidFill>
              </a:rPr>
              <a:t>KONEC</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organická chemie</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heptan</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násobná vazba</a:t>
            </a:r>
            <a:endParaRPr lang="cs-CZ" b="1" dirty="0">
              <a:solidFill>
                <a:srgbClr val="820000"/>
              </a:solidFill>
            </a:endParaRPr>
          </a:p>
        </p:txBody>
      </p:sp>
      <p:sp>
        <p:nvSpPr>
          <p:cNvPr id="3" name="Zástupný symbol obsahu 2"/>
          <p:cNvSpPr>
            <a:spLocks noGrp="1"/>
          </p:cNvSpPr>
          <p:nvPr>
            <p:ph idx="1"/>
          </p:nvPr>
        </p:nvSpPr>
        <p:spPr/>
        <p:txBody>
          <a:bodyPr/>
          <a:lstStyle/>
          <a:p>
            <a:endParaRPr lang="cs-CZ"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92896"/>
            <a:ext cx="8229600" cy="1143000"/>
          </a:xfrm>
        </p:spPr>
        <p:txBody>
          <a:bodyPr/>
          <a:lstStyle/>
          <a:p>
            <a:r>
              <a:rPr lang="cs-CZ" b="1" dirty="0" smtClean="0">
                <a:solidFill>
                  <a:srgbClr val="820000"/>
                </a:solidFill>
              </a:rPr>
              <a:t>přesmyk</a:t>
            </a:r>
            <a:endParaRPr lang="cs-CZ" b="1" dirty="0">
              <a:solidFill>
                <a:srgbClr val="820000"/>
              </a:solidFill>
            </a:endParaRPr>
          </a:p>
        </p:txBody>
      </p:sp>
      <p:sp>
        <p:nvSpPr>
          <p:cNvPr id="3" name="Zástupný symbol obsahu 2"/>
          <p:cNvSpPr>
            <a:spLocks noGrp="1"/>
          </p:cNvSpPr>
          <p:nvPr>
            <p:ph idx="1"/>
          </p:nvPr>
        </p:nvSpPr>
        <p:spPr>
          <a:xfrm>
            <a:off x="457200" y="1600201"/>
            <a:ext cx="8229600" cy="604663"/>
          </a:xfrm>
        </p:spPr>
        <p:txBody>
          <a:bodyPr/>
          <a:lstStyle/>
          <a:p>
            <a:endParaRPr lang="cs-CZ"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err="1" smtClean="0">
                <a:solidFill>
                  <a:srgbClr val="820000"/>
                </a:solidFill>
              </a:rPr>
              <a:t>methyl</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3568" y="764704"/>
            <a:ext cx="7772400" cy="1470025"/>
          </a:xfrm>
        </p:spPr>
        <p:txBody>
          <a:bodyPr>
            <a:normAutofit/>
          </a:bodyPr>
          <a:lstStyle/>
          <a:p>
            <a:r>
              <a:rPr lang="cs-CZ" b="1" dirty="0" smtClean="0">
                <a:solidFill>
                  <a:srgbClr val="2D5D7B"/>
                </a:solidFill>
              </a:rPr>
              <a:t>CHEMIŠTĚ – 3. kolo</a:t>
            </a:r>
            <a:endParaRPr lang="cs-CZ" b="1" dirty="0">
              <a:solidFill>
                <a:srgbClr val="2D5D7B"/>
              </a:solidFill>
            </a:endParaRPr>
          </a:p>
        </p:txBody>
      </p:sp>
      <p:sp>
        <p:nvSpPr>
          <p:cNvPr id="3" name="Podnadpis 2"/>
          <p:cNvSpPr>
            <a:spLocks noGrp="1"/>
          </p:cNvSpPr>
          <p:nvPr>
            <p:ph type="subTitle" idx="1"/>
          </p:nvPr>
        </p:nvSpPr>
        <p:spPr>
          <a:xfrm>
            <a:off x="1371600" y="2348880"/>
            <a:ext cx="6512768" cy="3289920"/>
          </a:xfrm>
        </p:spPr>
        <p:txBody>
          <a:bodyPr>
            <a:normAutofit lnSpcReduction="10000"/>
          </a:bodyPr>
          <a:lstStyle/>
          <a:p>
            <a:pPr algn="l"/>
            <a:r>
              <a:rPr lang="cs-CZ" dirty="0" smtClean="0">
                <a:solidFill>
                  <a:srgbClr val="2D5D7B"/>
                </a:solidFill>
              </a:rPr>
              <a:t>Jeden člen týmu se snaží co nejpřesněji popsat daný pojem ostatním spoluhráčům aniž by použil základ daného slova. Za každý uhádnutý pojem si mužstvo připisuje dva body, získat lze max. 22 bodů. Na hru máte 2 minuty.  </a:t>
            </a:r>
            <a:endParaRPr lang="cs-CZ" dirty="0">
              <a:solidFill>
                <a:srgbClr val="2D5D7B"/>
              </a:solidFill>
            </a:endParaRPr>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elektronový vzorec</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2564904"/>
            <a:ext cx="8229600" cy="1143000"/>
          </a:xfrm>
        </p:spPr>
        <p:txBody>
          <a:bodyPr/>
          <a:lstStyle/>
          <a:p>
            <a:r>
              <a:rPr lang="cs-CZ" b="1" dirty="0" smtClean="0">
                <a:solidFill>
                  <a:srgbClr val="820000"/>
                </a:solidFill>
              </a:rPr>
              <a:t>adice</a:t>
            </a:r>
            <a:endParaRPr lang="cs-CZ" b="1" dirty="0">
              <a:solidFill>
                <a:srgbClr val="820000"/>
              </a:solidFill>
            </a:endParaRPr>
          </a:p>
        </p:txBody>
      </p:sp>
      <p:sp>
        <p:nvSpPr>
          <p:cNvPr id="3" name="Zástupný symbol obsahu 2"/>
          <p:cNvSpPr>
            <a:spLocks noGrp="1"/>
          </p:cNvSpPr>
          <p:nvPr>
            <p:ph idx="1"/>
          </p:nvPr>
        </p:nvSpPr>
        <p:spPr/>
        <p:txBody>
          <a:bodyPr/>
          <a:lstStyle/>
          <a:p>
            <a:endParaRPr lang="cs-CZ"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konfigurační izomerie</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err="1" smtClean="0">
                <a:solidFill>
                  <a:srgbClr val="820000"/>
                </a:solidFill>
              </a:rPr>
              <a:t>nukleofil</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err="1" smtClean="0">
                <a:solidFill>
                  <a:srgbClr val="820000"/>
                </a:solidFill>
              </a:rPr>
              <a:t>konformer</a:t>
            </a:r>
            <a:endParaRPr lang="cs-CZ" b="1" dirty="0">
              <a:solidFill>
                <a:srgbClr val="820000"/>
              </a:solidFill>
            </a:endParaRPr>
          </a:p>
        </p:txBody>
      </p:sp>
      <p:sp>
        <p:nvSpPr>
          <p:cNvPr id="3" name="Zástupný symbol obsahu 2"/>
          <p:cNvSpPr>
            <a:spLocks noGrp="1"/>
          </p:cNvSpPr>
          <p:nvPr>
            <p:ph idx="1"/>
          </p:nvPr>
        </p:nvSpPr>
        <p:spPr>
          <a:xfrm>
            <a:off x="457200" y="1600201"/>
            <a:ext cx="8229600" cy="892696"/>
          </a:xfrm>
        </p:spPr>
        <p:txBody>
          <a:bodyPr/>
          <a:lstStyle/>
          <a:p>
            <a:endParaRPr lang="cs-CZ"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820000"/>
                </a:solidFill>
              </a:rPr>
              <a:t>substituce</a:t>
            </a:r>
            <a:endParaRPr lang="cs-CZ" b="1" dirty="0">
              <a:solidFill>
                <a:srgbClr val="82000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916832"/>
            <a:ext cx="8229600" cy="1143000"/>
          </a:xfrm>
        </p:spPr>
        <p:txBody>
          <a:bodyPr/>
          <a:lstStyle/>
          <a:p>
            <a:r>
              <a:rPr lang="cs-CZ" b="1" dirty="0" smtClean="0">
                <a:solidFill>
                  <a:srgbClr val="2D5D7B"/>
                </a:solidFill>
              </a:rPr>
              <a:t>KONEC třetí části…</a:t>
            </a:r>
            <a:endParaRPr lang="cs-CZ" b="1" dirty="0">
              <a:solidFill>
                <a:srgbClr val="2D5D7B"/>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2492896"/>
            <a:ext cx="8229600" cy="1143000"/>
          </a:xfrm>
        </p:spPr>
        <p:txBody>
          <a:bodyPr/>
          <a:lstStyle/>
          <a:p>
            <a:r>
              <a:rPr lang="cs-CZ" b="1" dirty="0" smtClean="0">
                <a:solidFill>
                  <a:srgbClr val="7030A0"/>
                </a:solidFill>
              </a:rPr>
              <a:t>uhlovodík</a:t>
            </a:r>
            <a:endParaRPr lang="cs-CZ" b="1" dirty="0">
              <a:solidFill>
                <a:srgbClr val="7030A0"/>
              </a:solidFill>
            </a:endParaRPr>
          </a:p>
        </p:txBody>
      </p:sp>
      <p:sp>
        <p:nvSpPr>
          <p:cNvPr id="3" name="Zástupný symbol obsahu 2"/>
          <p:cNvSpPr>
            <a:spLocks noGrp="1"/>
          </p:cNvSpPr>
          <p:nvPr>
            <p:ph idx="1"/>
          </p:nvPr>
        </p:nvSpPr>
        <p:spPr>
          <a:xfrm>
            <a:off x="395536" y="0"/>
            <a:ext cx="8229600" cy="3129211"/>
          </a:xfrm>
        </p:spPr>
        <p:txBody>
          <a:bodyPr/>
          <a:lstStyle/>
          <a:p>
            <a:endParaRPr 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92896"/>
            <a:ext cx="8229600" cy="1143000"/>
          </a:xfrm>
        </p:spPr>
        <p:txBody>
          <a:bodyPr>
            <a:normAutofit/>
          </a:bodyPr>
          <a:lstStyle/>
          <a:p>
            <a:r>
              <a:rPr lang="cs-CZ" b="1" dirty="0" err="1" smtClean="0">
                <a:solidFill>
                  <a:srgbClr val="7030A0"/>
                </a:solidFill>
              </a:rPr>
              <a:t>alkan</a:t>
            </a:r>
            <a:endParaRPr lang="cs-CZ" b="1" dirty="0">
              <a:solidFill>
                <a:srgbClr val="7030A0"/>
              </a:solidFill>
            </a:endParaRPr>
          </a:p>
        </p:txBody>
      </p:sp>
      <p:sp>
        <p:nvSpPr>
          <p:cNvPr id="3" name="Zástupný symbol obsahu 2"/>
          <p:cNvSpPr>
            <a:spLocks noGrp="1"/>
          </p:cNvSpPr>
          <p:nvPr>
            <p:ph idx="1"/>
          </p:nvPr>
        </p:nvSpPr>
        <p:spPr>
          <a:xfrm>
            <a:off x="457200" y="1600201"/>
            <a:ext cx="8229600" cy="532656"/>
          </a:xfrm>
        </p:spPr>
        <p:txBody>
          <a:bodyPr>
            <a:normAutofit lnSpcReduction="10000"/>
          </a:bodyPr>
          <a:lstStyle/>
          <a:p>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7030A0"/>
                </a:solidFill>
              </a:rPr>
              <a:t>hybridizace</a:t>
            </a:r>
            <a:endParaRPr lang="cs-CZ" b="1" dirty="0">
              <a:solidFill>
                <a:srgbClr val="7030A0"/>
              </a:solidFill>
            </a:endParaRPr>
          </a:p>
        </p:txBody>
      </p:sp>
      <p:sp>
        <p:nvSpPr>
          <p:cNvPr id="3" name="Zástupný symbol obsahu 2"/>
          <p:cNvSpPr>
            <a:spLocks noGrp="1"/>
          </p:cNvSpPr>
          <p:nvPr>
            <p:ph idx="1"/>
          </p:nvPr>
        </p:nvSpPr>
        <p:spPr/>
        <p:txBody>
          <a:bodyPr/>
          <a:lstStyle/>
          <a:p>
            <a:endParaRPr lang="cs-C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36912"/>
            <a:ext cx="8229600" cy="1143000"/>
          </a:xfrm>
        </p:spPr>
        <p:txBody>
          <a:bodyPr/>
          <a:lstStyle/>
          <a:p>
            <a:r>
              <a:rPr lang="cs-CZ" b="1" dirty="0" smtClean="0">
                <a:solidFill>
                  <a:srgbClr val="7030A0"/>
                </a:solidFill>
              </a:rPr>
              <a:t>dvojná vazba</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36912"/>
            <a:ext cx="8229600" cy="1143000"/>
          </a:xfrm>
        </p:spPr>
        <p:txBody>
          <a:bodyPr/>
          <a:lstStyle/>
          <a:p>
            <a:r>
              <a:rPr lang="cs-CZ" b="1" dirty="0" smtClean="0">
                <a:solidFill>
                  <a:srgbClr val="7030A0"/>
                </a:solidFill>
              </a:rPr>
              <a:t>oxidace</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7030A0"/>
                </a:solidFill>
              </a:rPr>
              <a:t>konstituční izomerie</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564904"/>
            <a:ext cx="8229600" cy="1143000"/>
          </a:xfrm>
        </p:spPr>
        <p:txBody>
          <a:bodyPr/>
          <a:lstStyle/>
          <a:p>
            <a:r>
              <a:rPr lang="cs-CZ" b="1" dirty="0" smtClean="0">
                <a:solidFill>
                  <a:srgbClr val="7030A0"/>
                </a:solidFill>
              </a:rPr>
              <a:t>sumární vzorec</a:t>
            </a:r>
            <a:endParaRPr lang="cs-CZ" b="1" dirty="0">
              <a:solidFill>
                <a:srgbClr val="7030A0"/>
              </a:solidFill>
            </a:endParaRPr>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82</Words>
  <Application>Microsoft Office PowerPoint</Application>
  <PresentationFormat>Prezentácia na obrazovke (4:3)</PresentationFormat>
  <Paragraphs>26</Paragraphs>
  <Slides>26</Slides>
  <Notes>0</Notes>
  <HiddenSlides>0</HiddenSlides>
  <MMClips>0</MMClips>
  <ScaleCrop>false</ScaleCrop>
  <HeadingPairs>
    <vt:vector size="4" baseType="variant">
      <vt:variant>
        <vt:lpstr>Motív</vt:lpstr>
      </vt:variant>
      <vt:variant>
        <vt:i4>1</vt:i4>
      </vt:variant>
      <vt:variant>
        <vt:lpstr>Nadpisy snímok</vt:lpstr>
      </vt:variant>
      <vt:variant>
        <vt:i4>26</vt:i4>
      </vt:variant>
    </vt:vector>
  </HeadingPairs>
  <TitlesOfParts>
    <vt:vector size="27" baseType="lpstr">
      <vt:lpstr>Motív Office</vt:lpstr>
      <vt:lpstr>Snímka 1</vt:lpstr>
      <vt:lpstr>CHEMIŠTĚ – 3. kolo</vt:lpstr>
      <vt:lpstr>uhlovodík</vt:lpstr>
      <vt:lpstr>alkan</vt:lpstr>
      <vt:lpstr>hybridizace</vt:lpstr>
      <vt:lpstr>dvojná vazba</vt:lpstr>
      <vt:lpstr>oxidace</vt:lpstr>
      <vt:lpstr>konstituční izomerie</vt:lpstr>
      <vt:lpstr>sumární vzorec</vt:lpstr>
      <vt:lpstr>radikálová reakce</vt:lpstr>
      <vt:lpstr>elektrofil</vt:lpstr>
      <vt:lpstr>stereoizomer</vt:lpstr>
      <vt:lpstr>eliminace</vt:lpstr>
      <vt:lpstr>KONEC</vt:lpstr>
      <vt:lpstr>organická chemie</vt:lpstr>
      <vt:lpstr>heptan</vt:lpstr>
      <vt:lpstr>násobná vazba</vt:lpstr>
      <vt:lpstr>přesmyk</vt:lpstr>
      <vt:lpstr>methyl</vt:lpstr>
      <vt:lpstr>elektronový vzorec</vt:lpstr>
      <vt:lpstr>adice</vt:lpstr>
      <vt:lpstr>konfigurační izomerie</vt:lpstr>
      <vt:lpstr>nukleofil</vt:lpstr>
      <vt:lpstr>konformer</vt:lpstr>
      <vt:lpstr>substituce</vt:lpstr>
      <vt:lpstr>KONEC třetí části…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CHEMIŠTĚ – 3. kolo</dc:title>
  <dc:creator>meggie674</dc:creator>
  <cp:lastModifiedBy>meggie674</cp:lastModifiedBy>
  <cp:revision>8</cp:revision>
  <dcterms:created xsi:type="dcterms:W3CDTF">2018-04-29T15:00:50Z</dcterms:created>
  <dcterms:modified xsi:type="dcterms:W3CDTF">2018-05-03T20:29:51Z</dcterms:modified>
</cp:coreProperties>
</file>