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7" r:id="rId3"/>
    <p:sldId id="256" r:id="rId4"/>
    <p:sldId id="259" r:id="rId5"/>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0E9A"/>
    <a:srgbClr val="008000"/>
    <a:srgbClr val="A40C71"/>
    <a:srgbClr val="0E058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25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Kliknite sem a upravte štýl predlohy nadpisov.</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Kliknite sem a upravte štýl predlohy podnadpisov.</a:t>
            </a:r>
            <a:endParaRPr lang="cs-CZ"/>
          </a:p>
        </p:txBody>
      </p:sp>
      <p:sp>
        <p:nvSpPr>
          <p:cNvPr id="4" name="Zástupný symbol dátumu 3"/>
          <p:cNvSpPr>
            <a:spLocks noGrp="1"/>
          </p:cNvSpPr>
          <p:nvPr>
            <p:ph type="dt" sz="half" idx="10"/>
          </p:nvPr>
        </p:nvSpPr>
        <p:spPr/>
        <p:txBody>
          <a:bodyPr/>
          <a:lstStyle/>
          <a:p>
            <a:fld id="{85480388-A967-4956-A881-8FCE73F1223A}" type="datetimeFigureOut">
              <a:rPr lang="cs-CZ" smtClean="0"/>
              <a:pPr/>
              <a:t>11.5.2018</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DF89F06E-1F08-4E93-ADCF-292813971066}" type="slidenum">
              <a:rPr lang="cs-CZ" smtClean="0"/>
              <a:pPr/>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cs-CZ"/>
          </a:p>
        </p:txBody>
      </p:sp>
      <p:sp>
        <p:nvSpPr>
          <p:cNvPr id="3" name="Zástupný symbol zvislého textu 2"/>
          <p:cNvSpPr>
            <a:spLocks noGrp="1"/>
          </p:cNvSpPr>
          <p:nvPr>
            <p:ph type="body" orient="vert" idx="1"/>
          </p:nvPr>
        </p:nvSpPr>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85480388-A967-4956-A881-8FCE73F1223A}" type="datetimeFigureOut">
              <a:rPr lang="cs-CZ" smtClean="0"/>
              <a:pPr/>
              <a:t>11.5.2018</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DF89F06E-1F08-4E93-ADCF-292813971066}"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Kliknite sem a upravte štýl predlohy nadpisov.</a:t>
            </a:r>
            <a:endParaRPr lang="cs-CZ"/>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85480388-A967-4956-A881-8FCE73F1223A}" type="datetimeFigureOut">
              <a:rPr lang="cs-CZ" smtClean="0"/>
              <a:pPr/>
              <a:t>11.5.2018</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DF89F06E-1F08-4E93-ADCF-292813971066}"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cs-CZ"/>
          </a:p>
        </p:txBody>
      </p:sp>
      <p:sp>
        <p:nvSpPr>
          <p:cNvPr id="3" name="Zástupný symbol obsahu 2"/>
          <p:cNvSpPr>
            <a:spLocks noGrp="1"/>
          </p:cNvSpPr>
          <p:nvPr>
            <p:ph idx="1"/>
          </p:nvPr>
        </p:nvSpPr>
        <p:spPr/>
        <p:txBody>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85480388-A967-4956-A881-8FCE73F1223A}" type="datetimeFigureOut">
              <a:rPr lang="cs-CZ" smtClean="0"/>
              <a:pPr/>
              <a:t>11.5.2018</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DF89F06E-1F08-4E93-ADCF-292813971066}" type="slidenum">
              <a:rPr lang="cs-CZ" smtClean="0"/>
              <a:pPr/>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Kliknite sem a upravte štýl predlohy nadpisov.</a:t>
            </a:r>
            <a:endParaRPr lang="cs-CZ"/>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Kliknite sem a upravte štýly predlohy textu.</a:t>
            </a:r>
          </a:p>
        </p:txBody>
      </p:sp>
      <p:sp>
        <p:nvSpPr>
          <p:cNvPr id="4" name="Zástupný symbol dátumu 3"/>
          <p:cNvSpPr>
            <a:spLocks noGrp="1"/>
          </p:cNvSpPr>
          <p:nvPr>
            <p:ph type="dt" sz="half" idx="10"/>
          </p:nvPr>
        </p:nvSpPr>
        <p:spPr/>
        <p:txBody>
          <a:bodyPr/>
          <a:lstStyle/>
          <a:p>
            <a:fld id="{85480388-A967-4956-A881-8FCE73F1223A}" type="datetimeFigureOut">
              <a:rPr lang="cs-CZ" smtClean="0"/>
              <a:pPr/>
              <a:t>11.5.2018</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DF89F06E-1F08-4E93-ADCF-292813971066}" type="slidenum">
              <a:rPr lang="cs-CZ" smtClean="0"/>
              <a:pPr/>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cs-CZ"/>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5" name="Zástupný symbol dátumu 4"/>
          <p:cNvSpPr>
            <a:spLocks noGrp="1"/>
          </p:cNvSpPr>
          <p:nvPr>
            <p:ph type="dt" sz="half" idx="10"/>
          </p:nvPr>
        </p:nvSpPr>
        <p:spPr/>
        <p:txBody>
          <a:bodyPr/>
          <a:lstStyle/>
          <a:p>
            <a:fld id="{85480388-A967-4956-A881-8FCE73F1223A}" type="datetimeFigureOut">
              <a:rPr lang="cs-CZ" smtClean="0"/>
              <a:pPr/>
              <a:t>11.5.2018</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DF89F06E-1F08-4E93-ADCF-292813971066}" type="slidenum">
              <a:rPr lang="cs-CZ" smtClean="0"/>
              <a:pPr/>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Kliknite sem a upravte štýl predlohy nadpisov.</a:t>
            </a:r>
            <a:endParaRPr lang="cs-CZ"/>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7" name="Zástupný symbol dátumu 6"/>
          <p:cNvSpPr>
            <a:spLocks noGrp="1"/>
          </p:cNvSpPr>
          <p:nvPr>
            <p:ph type="dt" sz="half" idx="10"/>
          </p:nvPr>
        </p:nvSpPr>
        <p:spPr/>
        <p:txBody>
          <a:bodyPr/>
          <a:lstStyle/>
          <a:p>
            <a:fld id="{85480388-A967-4956-A881-8FCE73F1223A}" type="datetimeFigureOut">
              <a:rPr lang="cs-CZ" smtClean="0"/>
              <a:pPr/>
              <a:t>11.5.2018</a:t>
            </a:fld>
            <a:endParaRPr lang="cs-CZ"/>
          </a:p>
        </p:txBody>
      </p:sp>
      <p:sp>
        <p:nvSpPr>
          <p:cNvPr id="8" name="Zástupný symbol päty 7"/>
          <p:cNvSpPr>
            <a:spLocks noGrp="1"/>
          </p:cNvSpPr>
          <p:nvPr>
            <p:ph type="ftr" sz="quarter" idx="11"/>
          </p:nvPr>
        </p:nvSpPr>
        <p:spPr/>
        <p:txBody>
          <a:bodyPr/>
          <a:lstStyle/>
          <a:p>
            <a:endParaRPr lang="cs-CZ"/>
          </a:p>
        </p:txBody>
      </p:sp>
      <p:sp>
        <p:nvSpPr>
          <p:cNvPr id="9" name="Zástupný symbol čísla snímky 8"/>
          <p:cNvSpPr>
            <a:spLocks noGrp="1"/>
          </p:cNvSpPr>
          <p:nvPr>
            <p:ph type="sldNum" sz="quarter" idx="12"/>
          </p:nvPr>
        </p:nvSpPr>
        <p:spPr/>
        <p:txBody>
          <a:bodyPr/>
          <a:lstStyle/>
          <a:p>
            <a:fld id="{DF89F06E-1F08-4E93-ADCF-292813971066}" type="slidenum">
              <a:rPr lang="cs-CZ" smtClean="0"/>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cs-CZ"/>
          </a:p>
        </p:txBody>
      </p:sp>
      <p:sp>
        <p:nvSpPr>
          <p:cNvPr id="3" name="Zástupný symbol dátumu 2"/>
          <p:cNvSpPr>
            <a:spLocks noGrp="1"/>
          </p:cNvSpPr>
          <p:nvPr>
            <p:ph type="dt" sz="half" idx="10"/>
          </p:nvPr>
        </p:nvSpPr>
        <p:spPr/>
        <p:txBody>
          <a:bodyPr/>
          <a:lstStyle/>
          <a:p>
            <a:fld id="{85480388-A967-4956-A881-8FCE73F1223A}" type="datetimeFigureOut">
              <a:rPr lang="cs-CZ" smtClean="0"/>
              <a:pPr/>
              <a:t>11.5.2018</a:t>
            </a:fld>
            <a:endParaRPr lang="cs-CZ"/>
          </a:p>
        </p:txBody>
      </p:sp>
      <p:sp>
        <p:nvSpPr>
          <p:cNvPr id="4" name="Zástupný symbol päty 3"/>
          <p:cNvSpPr>
            <a:spLocks noGrp="1"/>
          </p:cNvSpPr>
          <p:nvPr>
            <p:ph type="ftr" sz="quarter" idx="11"/>
          </p:nvPr>
        </p:nvSpPr>
        <p:spPr/>
        <p:txBody>
          <a:bodyPr/>
          <a:lstStyle/>
          <a:p>
            <a:endParaRPr lang="cs-CZ"/>
          </a:p>
        </p:txBody>
      </p:sp>
      <p:sp>
        <p:nvSpPr>
          <p:cNvPr id="5" name="Zástupný symbol čísla snímky 4"/>
          <p:cNvSpPr>
            <a:spLocks noGrp="1"/>
          </p:cNvSpPr>
          <p:nvPr>
            <p:ph type="sldNum" sz="quarter" idx="12"/>
          </p:nvPr>
        </p:nvSpPr>
        <p:spPr/>
        <p:txBody>
          <a:bodyPr/>
          <a:lstStyle/>
          <a:p>
            <a:fld id="{DF89F06E-1F08-4E93-ADCF-292813971066}"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85480388-A967-4956-A881-8FCE73F1223A}" type="datetimeFigureOut">
              <a:rPr lang="cs-CZ" smtClean="0"/>
              <a:pPr/>
              <a:t>11.5.2018</a:t>
            </a:fld>
            <a:endParaRPr lang="cs-CZ"/>
          </a:p>
        </p:txBody>
      </p:sp>
      <p:sp>
        <p:nvSpPr>
          <p:cNvPr id="3" name="Zástupný symbol päty 2"/>
          <p:cNvSpPr>
            <a:spLocks noGrp="1"/>
          </p:cNvSpPr>
          <p:nvPr>
            <p:ph type="ftr" sz="quarter" idx="11"/>
          </p:nvPr>
        </p:nvSpPr>
        <p:spPr/>
        <p:txBody>
          <a:bodyPr/>
          <a:lstStyle/>
          <a:p>
            <a:endParaRPr lang="cs-CZ"/>
          </a:p>
        </p:txBody>
      </p:sp>
      <p:sp>
        <p:nvSpPr>
          <p:cNvPr id="4" name="Zástupný symbol čísla snímky 3"/>
          <p:cNvSpPr>
            <a:spLocks noGrp="1"/>
          </p:cNvSpPr>
          <p:nvPr>
            <p:ph type="sldNum" sz="quarter" idx="12"/>
          </p:nvPr>
        </p:nvSpPr>
        <p:spPr/>
        <p:txBody>
          <a:bodyPr/>
          <a:lstStyle/>
          <a:p>
            <a:fld id="{DF89F06E-1F08-4E93-ADCF-292813971066}"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Kliknite sem a upravte štýl predlohy nadpisov.</a:t>
            </a:r>
            <a:endParaRPr lang="cs-CZ"/>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4"/>
          <p:cNvSpPr>
            <a:spLocks noGrp="1"/>
          </p:cNvSpPr>
          <p:nvPr>
            <p:ph type="dt" sz="half" idx="10"/>
          </p:nvPr>
        </p:nvSpPr>
        <p:spPr/>
        <p:txBody>
          <a:bodyPr/>
          <a:lstStyle/>
          <a:p>
            <a:fld id="{85480388-A967-4956-A881-8FCE73F1223A}" type="datetimeFigureOut">
              <a:rPr lang="cs-CZ" smtClean="0"/>
              <a:pPr/>
              <a:t>11.5.2018</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DF89F06E-1F08-4E93-ADCF-292813971066}" type="slidenum">
              <a:rPr lang="cs-CZ" smtClean="0"/>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Kliknite sem a upravte štýl predlohy nadpisov.</a:t>
            </a:r>
            <a:endParaRPr lang="cs-CZ"/>
          </a:p>
        </p:txBody>
      </p:sp>
      <p:sp>
        <p:nvSpPr>
          <p:cNvPr id="3" name="Zástupný symbol obrázka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4"/>
          <p:cNvSpPr>
            <a:spLocks noGrp="1"/>
          </p:cNvSpPr>
          <p:nvPr>
            <p:ph type="dt" sz="half" idx="10"/>
          </p:nvPr>
        </p:nvSpPr>
        <p:spPr/>
        <p:txBody>
          <a:bodyPr/>
          <a:lstStyle/>
          <a:p>
            <a:fld id="{85480388-A967-4956-A881-8FCE73F1223A}" type="datetimeFigureOut">
              <a:rPr lang="cs-CZ" smtClean="0"/>
              <a:pPr/>
              <a:t>11.5.2018</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DF89F06E-1F08-4E93-ADCF-292813971066}" type="slidenum">
              <a:rPr lang="cs-CZ" smtClean="0"/>
              <a:pPr/>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nadpi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k-SK" smtClean="0"/>
              <a:t>Kliknite sem a upravte štýl predlohy nadpisov.</a:t>
            </a:r>
            <a:endParaRPr lang="cs-CZ"/>
          </a:p>
        </p:txBody>
      </p:sp>
      <p:sp>
        <p:nvSpPr>
          <p:cNvPr id="3" name="Zástupný symbol tex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480388-A967-4956-A881-8FCE73F1223A}" type="datetimeFigureOut">
              <a:rPr lang="cs-CZ" smtClean="0"/>
              <a:pPr/>
              <a:t>11.5.2018</a:t>
            </a:fld>
            <a:endParaRPr lang="cs-CZ"/>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89F06E-1F08-4E93-ADCF-292813971066}"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2nazvoslovi3body.pptx" TargetMode="External"/><Relationship Id="rId13" Type="http://schemas.openxmlformats.org/officeDocument/2006/relationships/hyperlink" Target="3Izomerie3body.pptx" TargetMode="External"/><Relationship Id="rId3" Type="http://schemas.openxmlformats.org/officeDocument/2006/relationships/hyperlink" Target="1vzorce2body.pptx" TargetMode="External"/><Relationship Id="rId7" Type="http://schemas.openxmlformats.org/officeDocument/2006/relationships/hyperlink" Target="2nazvoslovi2body.pptx" TargetMode="External"/><Relationship Id="rId12" Type="http://schemas.openxmlformats.org/officeDocument/2006/relationships/hyperlink" Target="3Izomerie2body.pptx" TargetMode="External"/><Relationship Id="rId17" Type="http://schemas.openxmlformats.org/officeDocument/2006/relationships/hyperlink" Target="4Typyreakci4body.pptx" TargetMode="External"/><Relationship Id="rId2" Type="http://schemas.openxmlformats.org/officeDocument/2006/relationships/image" Target="../media/image1.jpeg"/><Relationship Id="rId16" Type="http://schemas.openxmlformats.org/officeDocument/2006/relationships/hyperlink" Target="4Typyreakci3body.pptx" TargetMode="External"/><Relationship Id="rId1" Type="http://schemas.openxmlformats.org/officeDocument/2006/relationships/slideLayout" Target="../slideLayouts/slideLayout1.xml"/><Relationship Id="rId6" Type="http://schemas.openxmlformats.org/officeDocument/2006/relationships/image" Target="../media/image2.jpeg"/><Relationship Id="rId11" Type="http://schemas.openxmlformats.org/officeDocument/2006/relationships/image" Target="../media/image4.jpeg"/><Relationship Id="rId5" Type="http://schemas.openxmlformats.org/officeDocument/2006/relationships/hyperlink" Target="1vzorce4body.pptx" TargetMode="External"/><Relationship Id="rId15" Type="http://schemas.openxmlformats.org/officeDocument/2006/relationships/hyperlink" Target="4Typyreakci2body.pptx" TargetMode="External"/><Relationship Id="rId10" Type="http://schemas.openxmlformats.org/officeDocument/2006/relationships/image" Target="../media/image3.jpeg"/><Relationship Id="rId4" Type="http://schemas.openxmlformats.org/officeDocument/2006/relationships/hyperlink" Target="1vzorce3body.pptx" TargetMode="External"/><Relationship Id="rId9" Type="http://schemas.openxmlformats.org/officeDocument/2006/relationships/hyperlink" Target="2nazvoslovi4body.pptx" TargetMode="External"/><Relationship Id="rId14" Type="http://schemas.openxmlformats.org/officeDocument/2006/relationships/hyperlink" Target="3Izomerie4body.pptx"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obsahu 2"/>
          <p:cNvSpPr>
            <a:spLocks noGrp="1"/>
          </p:cNvSpPr>
          <p:nvPr>
            <p:ph idx="1"/>
          </p:nvPr>
        </p:nvSpPr>
        <p:spPr/>
        <p:txBody>
          <a:bodyPr/>
          <a:lstStyle/>
          <a:p>
            <a:endParaRPr lang="cs-CZ"/>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836712"/>
            <a:ext cx="8229600" cy="1143000"/>
          </a:xfrm>
        </p:spPr>
        <p:txBody>
          <a:bodyPr/>
          <a:lstStyle/>
          <a:p>
            <a:r>
              <a:rPr lang="cs-CZ" b="1" dirty="0" smtClean="0">
                <a:solidFill>
                  <a:srgbClr val="150E9A"/>
                </a:solidFill>
              </a:rPr>
              <a:t>CHEMIŠTĚ – 1. kolo</a:t>
            </a:r>
            <a:endParaRPr lang="cs-CZ" b="1" dirty="0">
              <a:solidFill>
                <a:srgbClr val="150E9A"/>
              </a:solidFill>
            </a:endParaRPr>
          </a:p>
        </p:txBody>
      </p:sp>
      <p:sp>
        <p:nvSpPr>
          <p:cNvPr id="3" name="Zástupný symbol obsahu 2"/>
          <p:cNvSpPr>
            <a:spLocks noGrp="1"/>
          </p:cNvSpPr>
          <p:nvPr>
            <p:ph idx="1"/>
          </p:nvPr>
        </p:nvSpPr>
        <p:spPr>
          <a:xfrm>
            <a:off x="1475656" y="2204864"/>
            <a:ext cx="6264696" cy="3777283"/>
          </a:xfrm>
        </p:spPr>
        <p:txBody>
          <a:bodyPr>
            <a:normAutofit lnSpcReduction="10000"/>
          </a:bodyPr>
          <a:lstStyle/>
          <a:p>
            <a:pPr>
              <a:buNone/>
            </a:pPr>
            <a:r>
              <a:rPr lang="cs-CZ" dirty="0" smtClean="0">
                <a:solidFill>
                  <a:srgbClr val="150E9A"/>
                </a:solidFill>
              </a:rPr>
              <a:t>    Postupně si každý tým vybere jedno ze zadaných témat, dále také úroveň otázky (čím více bodů, tím náročnější otázka). Po správném splnění úkolu mužstvo získává tolik bodů, kolik odpovídá zadávané otázce. Na řešení máte 30 sekund. </a:t>
            </a:r>
            <a:endParaRPr lang="cs-CZ" dirty="0">
              <a:solidFill>
                <a:srgbClr val="150E9A"/>
              </a:solidFill>
            </a:endParaRPr>
          </a:p>
        </p:txBody>
      </p:sp>
    </p:spTree>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ok 3" descr="vzorce.jpg"/>
          <p:cNvPicPr>
            <a:picLocks noChangeAspect="1"/>
          </p:cNvPicPr>
          <p:nvPr/>
        </p:nvPicPr>
        <p:blipFill>
          <a:blip r:embed="rId2" cstate="print"/>
          <a:stretch>
            <a:fillRect/>
          </a:stretch>
        </p:blipFill>
        <p:spPr>
          <a:xfrm>
            <a:off x="251520" y="188640"/>
            <a:ext cx="4574829" cy="2808311"/>
          </a:xfrm>
          <a:prstGeom prst="rect">
            <a:avLst/>
          </a:prstGeom>
        </p:spPr>
      </p:pic>
      <p:sp>
        <p:nvSpPr>
          <p:cNvPr id="3" name="BlokTextu 2">
            <a:hlinkClick r:id="rId3" action="ppaction://hlinkpres?slideindex=1&amp;slidetitle="/>
          </p:cNvPr>
          <p:cNvSpPr txBox="1"/>
          <p:nvPr/>
        </p:nvSpPr>
        <p:spPr>
          <a:xfrm>
            <a:off x="467544" y="2924944"/>
            <a:ext cx="907621" cy="400110"/>
          </a:xfrm>
          <a:prstGeom prst="rect">
            <a:avLst/>
          </a:prstGeom>
          <a:noFill/>
        </p:spPr>
        <p:txBody>
          <a:bodyPr wrap="none" rtlCol="0">
            <a:spAutoFit/>
          </a:bodyPr>
          <a:lstStyle/>
          <a:p>
            <a:r>
              <a:rPr lang="cs-CZ" sz="2000" b="1" u="sng" dirty="0" smtClean="0">
                <a:solidFill>
                  <a:srgbClr val="A40C71"/>
                </a:solidFill>
              </a:rPr>
              <a:t>2 body</a:t>
            </a:r>
            <a:endParaRPr lang="cs-CZ" sz="2000" b="1" u="sng" dirty="0">
              <a:solidFill>
                <a:srgbClr val="A40C71"/>
              </a:solidFill>
            </a:endParaRPr>
          </a:p>
        </p:txBody>
      </p:sp>
      <p:sp>
        <p:nvSpPr>
          <p:cNvPr id="5" name="BlokTextu 4">
            <a:hlinkClick r:id="rId4" action="ppaction://hlinkpres?slideindex=1&amp;slidetitle="/>
          </p:cNvPr>
          <p:cNvSpPr txBox="1"/>
          <p:nvPr/>
        </p:nvSpPr>
        <p:spPr>
          <a:xfrm>
            <a:off x="2051720" y="2924944"/>
            <a:ext cx="907621" cy="400110"/>
          </a:xfrm>
          <a:prstGeom prst="rect">
            <a:avLst/>
          </a:prstGeom>
          <a:noFill/>
        </p:spPr>
        <p:txBody>
          <a:bodyPr wrap="none" rtlCol="0">
            <a:spAutoFit/>
          </a:bodyPr>
          <a:lstStyle/>
          <a:p>
            <a:r>
              <a:rPr lang="cs-CZ" sz="2000" b="1" u="sng" dirty="0" smtClean="0">
                <a:solidFill>
                  <a:srgbClr val="A40C71"/>
                </a:solidFill>
              </a:rPr>
              <a:t>3 body</a:t>
            </a:r>
            <a:endParaRPr lang="cs-CZ" sz="2000" b="1" u="sng" dirty="0">
              <a:solidFill>
                <a:srgbClr val="A40C71"/>
              </a:solidFill>
            </a:endParaRPr>
          </a:p>
        </p:txBody>
      </p:sp>
      <p:sp>
        <p:nvSpPr>
          <p:cNvPr id="6" name="BlokTextu 5">
            <a:hlinkClick r:id="rId5" action="ppaction://hlinkpres?slideindex=1&amp;slidetitle="/>
          </p:cNvPr>
          <p:cNvSpPr txBox="1"/>
          <p:nvPr/>
        </p:nvSpPr>
        <p:spPr>
          <a:xfrm>
            <a:off x="3563888" y="2924944"/>
            <a:ext cx="907621" cy="400110"/>
          </a:xfrm>
          <a:prstGeom prst="rect">
            <a:avLst/>
          </a:prstGeom>
          <a:noFill/>
        </p:spPr>
        <p:txBody>
          <a:bodyPr wrap="none" rtlCol="0">
            <a:spAutoFit/>
          </a:bodyPr>
          <a:lstStyle/>
          <a:p>
            <a:r>
              <a:rPr lang="cs-CZ" sz="2000" b="1" u="sng" dirty="0" smtClean="0">
                <a:solidFill>
                  <a:srgbClr val="A40C71"/>
                </a:solidFill>
              </a:rPr>
              <a:t>4 body</a:t>
            </a:r>
            <a:endParaRPr lang="cs-CZ" sz="2000" b="1" u="sng" dirty="0">
              <a:solidFill>
                <a:srgbClr val="A40C71"/>
              </a:solidFill>
            </a:endParaRPr>
          </a:p>
        </p:txBody>
      </p:sp>
      <p:pic>
        <p:nvPicPr>
          <p:cNvPr id="7" name="Obrázok 6" descr="nazvoslovi1.jpg"/>
          <p:cNvPicPr>
            <a:picLocks noChangeAspect="1"/>
          </p:cNvPicPr>
          <p:nvPr/>
        </p:nvPicPr>
        <p:blipFill>
          <a:blip r:embed="rId6" cstate="print"/>
          <a:stretch>
            <a:fillRect/>
          </a:stretch>
        </p:blipFill>
        <p:spPr>
          <a:xfrm>
            <a:off x="5148064" y="188640"/>
            <a:ext cx="3672408" cy="2972221"/>
          </a:xfrm>
          <a:prstGeom prst="rect">
            <a:avLst/>
          </a:prstGeom>
        </p:spPr>
      </p:pic>
      <p:sp>
        <p:nvSpPr>
          <p:cNvPr id="8" name="BlokTextu 7">
            <a:hlinkClick r:id="rId7" action="ppaction://hlinkpres?slideindex=1&amp;slidetitle="/>
          </p:cNvPr>
          <p:cNvSpPr txBox="1"/>
          <p:nvPr/>
        </p:nvSpPr>
        <p:spPr>
          <a:xfrm>
            <a:off x="5220072" y="3068960"/>
            <a:ext cx="907621" cy="400110"/>
          </a:xfrm>
          <a:prstGeom prst="rect">
            <a:avLst/>
          </a:prstGeom>
          <a:noFill/>
        </p:spPr>
        <p:txBody>
          <a:bodyPr wrap="none" rtlCol="0">
            <a:spAutoFit/>
          </a:bodyPr>
          <a:lstStyle/>
          <a:p>
            <a:r>
              <a:rPr lang="cs-CZ" sz="2000" b="1" u="sng" dirty="0" smtClean="0">
                <a:solidFill>
                  <a:srgbClr val="0E0589"/>
                </a:solidFill>
              </a:rPr>
              <a:t>2 body</a:t>
            </a:r>
            <a:endParaRPr lang="cs-CZ" sz="2000" b="1" u="sng" dirty="0">
              <a:solidFill>
                <a:srgbClr val="0E0589"/>
              </a:solidFill>
            </a:endParaRPr>
          </a:p>
        </p:txBody>
      </p:sp>
      <p:sp>
        <p:nvSpPr>
          <p:cNvPr id="9" name="BlokTextu 8">
            <a:hlinkClick r:id="rId8" action="ppaction://hlinkpres?slideindex=1&amp;slidetitle="/>
          </p:cNvPr>
          <p:cNvSpPr txBox="1"/>
          <p:nvPr/>
        </p:nvSpPr>
        <p:spPr>
          <a:xfrm>
            <a:off x="6516216" y="3068960"/>
            <a:ext cx="907621" cy="400110"/>
          </a:xfrm>
          <a:prstGeom prst="rect">
            <a:avLst/>
          </a:prstGeom>
          <a:noFill/>
        </p:spPr>
        <p:txBody>
          <a:bodyPr wrap="none" rtlCol="0">
            <a:spAutoFit/>
          </a:bodyPr>
          <a:lstStyle/>
          <a:p>
            <a:r>
              <a:rPr lang="cs-CZ" sz="2000" b="1" u="sng" dirty="0" smtClean="0">
                <a:solidFill>
                  <a:srgbClr val="0E0589"/>
                </a:solidFill>
              </a:rPr>
              <a:t>3 body</a:t>
            </a:r>
            <a:endParaRPr lang="cs-CZ" sz="2000" b="1" u="sng" dirty="0">
              <a:solidFill>
                <a:srgbClr val="0E0589"/>
              </a:solidFill>
            </a:endParaRPr>
          </a:p>
        </p:txBody>
      </p:sp>
      <p:sp>
        <p:nvSpPr>
          <p:cNvPr id="10" name="BlokTextu 9">
            <a:hlinkClick r:id="rId9" action="ppaction://hlinkpres?slideindex=1&amp;slidetitle="/>
          </p:cNvPr>
          <p:cNvSpPr txBox="1"/>
          <p:nvPr/>
        </p:nvSpPr>
        <p:spPr>
          <a:xfrm>
            <a:off x="7812360" y="3068960"/>
            <a:ext cx="907621" cy="400110"/>
          </a:xfrm>
          <a:prstGeom prst="rect">
            <a:avLst/>
          </a:prstGeom>
          <a:noFill/>
        </p:spPr>
        <p:txBody>
          <a:bodyPr wrap="none" rtlCol="0">
            <a:spAutoFit/>
          </a:bodyPr>
          <a:lstStyle/>
          <a:p>
            <a:r>
              <a:rPr lang="cs-CZ" sz="2000" b="1" u="sng" dirty="0" smtClean="0">
                <a:solidFill>
                  <a:srgbClr val="0E0589"/>
                </a:solidFill>
              </a:rPr>
              <a:t>4 body</a:t>
            </a:r>
            <a:endParaRPr lang="cs-CZ" sz="2000" b="1" u="sng" dirty="0">
              <a:solidFill>
                <a:srgbClr val="0E0589"/>
              </a:solidFill>
            </a:endParaRPr>
          </a:p>
        </p:txBody>
      </p:sp>
      <p:pic>
        <p:nvPicPr>
          <p:cNvPr id="13" name="Obrázok 12" descr="typy reakc9.jpg"/>
          <p:cNvPicPr>
            <a:picLocks noChangeAspect="1"/>
          </p:cNvPicPr>
          <p:nvPr/>
        </p:nvPicPr>
        <p:blipFill>
          <a:blip r:embed="rId10" cstate="print"/>
          <a:stretch>
            <a:fillRect/>
          </a:stretch>
        </p:blipFill>
        <p:spPr>
          <a:xfrm>
            <a:off x="4499992" y="3645024"/>
            <a:ext cx="4476750" cy="2752725"/>
          </a:xfrm>
          <a:prstGeom prst="rect">
            <a:avLst/>
          </a:prstGeom>
        </p:spPr>
      </p:pic>
      <p:pic>
        <p:nvPicPr>
          <p:cNvPr id="11" name="Obrázok 10" descr="3. Izomerie.jpg"/>
          <p:cNvPicPr>
            <a:picLocks noChangeAspect="1"/>
          </p:cNvPicPr>
          <p:nvPr/>
        </p:nvPicPr>
        <p:blipFill>
          <a:blip r:embed="rId11" cstate="print"/>
          <a:stretch>
            <a:fillRect/>
          </a:stretch>
        </p:blipFill>
        <p:spPr>
          <a:xfrm>
            <a:off x="395536" y="3429000"/>
            <a:ext cx="3845778" cy="3096344"/>
          </a:xfrm>
          <a:prstGeom prst="rect">
            <a:avLst/>
          </a:prstGeom>
        </p:spPr>
      </p:pic>
      <p:sp>
        <p:nvSpPr>
          <p:cNvPr id="12" name="BlokTextu 11">
            <a:hlinkClick r:id="rId12" action="ppaction://hlinkpres?slideindex=1&amp;slidetitle="/>
          </p:cNvPr>
          <p:cNvSpPr txBox="1"/>
          <p:nvPr/>
        </p:nvSpPr>
        <p:spPr>
          <a:xfrm>
            <a:off x="539552" y="6457890"/>
            <a:ext cx="907621" cy="400110"/>
          </a:xfrm>
          <a:prstGeom prst="rect">
            <a:avLst/>
          </a:prstGeom>
          <a:noFill/>
        </p:spPr>
        <p:txBody>
          <a:bodyPr wrap="none" rtlCol="0">
            <a:spAutoFit/>
          </a:bodyPr>
          <a:lstStyle/>
          <a:p>
            <a:r>
              <a:rPr lang="cs-CZ" sz="2000" b="1" u="sng" dirty="0" smtClean="0">
                <a:solidFill>
                  <a:schemeClr val="accent6">
                    <a:lumMod val="75000"/>
                  </a:schemeClr>
                </a:solidFill>
              </a:rPr>
              <a:t>2 body</a:t>
            </a:r>
            <a:endParaRPr lang="cs-CZ" sz="2000" b="1" u="sng" dirty="0">
              <a:solidFill>
                <a:schemeClr val="accent6">
                  <a:lumMod val="75000"/>
                </a:schemeClr>
              </a:solidFill>
            </a:endParaRPr>
          </a:p>
        </p:txBody>
      </p:sp>
      <p:sp>
        <p:nvSpPr>
          <p:cNvPr id="14" name="BlokTextu 13">
            <a:hlinkClick r:id="rId13" action="ppaction://hlinkpres?slideindex=1&amp;slidetitle="/>
          </p:cNvPr>
          <p:cNvSpPr txBox="1"/>
          <p:nvPr/>
        </p:nvSpPr>
        <p:spPr>
          <a:xfrm>
            <a:off x="1835696" y="6457890"/>
            <a:ext cx="907621" cy="400110"/>
          </a:xfrm>
          <a:prstGeom prst="rect">
            <a:avLst/>
          </a:prstGeom>
          <a:noFill/>
        </p:spPr>
        <p:txBody>
          <a:bodyPr wrap="none" rtlCol="0">
            <a:spAutoFit/>
          </a:bodyPr>
          <a:lstStyle/>
          <a:p>
            <a:r>
              <a:rPr lang="cs-CZ" sz="2000" b="1" u="sng" dirty="0" smtClean="0">
                <a:solidFill>
                  <a:schemeClr val="accent6">
                    <a:lumMod val="75000"/>
                  </a:schemeClr>
                </a:solidFill>
              </a:rPr>
              <a:t>3 body</a:t>
            </a:r>
            <a:endParaRPr lang="cs-CZ" sz="2000" b="1" u="sng" dirty="0">
              <a:solidFill>
                <a:schemeClr val="accent6">
                  <a:lumMod val="75000"/>
                </a:schemeClr>
              </a:solidFill>
            </a:endParaRPr>
          </a:p>
        </p:txBody>
      </p:sp>
      <p:sp>
        <p:nvSpPr>
          <p:cNvPr id="15" name="BlokTextu 14">
            <a:hlinkClick r:id="rId14" action="ppaction://hlinkpres?slideindex=1&amp;slidetitle="/>
          </p:cNvPr>
          <p:cNvSpPr txBox="1"/>
          <p:nvPr/>
        </p:nvSpPr>
        <p:spPr>
          <a:xfrm>
            <a:off x="3131840" y="6457890"/>
            <a:ext cx="907621" cy="400110"/>
          </a:xfrm>
          <a:prstGeom prst="rect">
            <a:avLst/>
          </a:prstGeom>
          <a:noFill/>
        </p:spPr>
        <p:txBody>
          <a:bodyPr wrap="none" rtlCol="0">
            <a:spAutoFit/>
          </a:bodyPr>
          <a:lstStyle/>
          <a:p>
            <a:r>
              <a:rPr lang="cs-CZ" sz="2000" b="1" u="sng" dirty="0" smtClean="0">
                <a:solidFill>
                  <a:schemeClr val="accent6">
                    <a:lumMod val="75000"/>
                  </a:schemeClr>
                </a:solidFill>
              </a:rPr>
              <a:t>4 body</a:t>
            </a:r>
            <a:endParaRPr lang="cs-CZ" sz="2000" b="1" u="sng" dirty="0">
              <a:solidFill>
                <a:schemeClr val="accent6">
                  <a:lumMod val="75000"/>
                </a:schemeClr>
              </a:solidFill>
            </a:endParaRPr>
          </a:p>
        </p:txBody>
      </p:sp>
      <p:sp>
        <p:nvSpPr>
          <p:cNvPr id="16" name="BlokTextu 15">
            <a:hlinkClick r:id="rId15" action="ppaction://hlinkpres?slideindex=1&amp;slidetitle="/>
          </p:cNvPr>
          <p:cNvSpPr txBox="1"/>
          <p:nvPr/>
        </p:nvSpPr>
        <p:spPr>
          <a:xfrm>
            <a:off x="4788024" y="6309320"/>
            <a:ext cx="907621" cy="400110"/>
          </a:xfrm>
          <a:prstGeom prst="rect">
            <a:avLst/>
          </a:prstGeom>
          <a:noFill/>
        </p:spPr>
        <p:txBody>
          <a:bodyPr wrap="none" rtlCol="0">
            <a:spAutoFit/>
          </a:bodyPr>
          <a:lstStyle/>
          <a:p>
            <a:r>
              <a:rPr lang="cs-CZ" sz="2000" b="1" u="sng" dirty="0" smtClean="0">
                <a:solidFill>
                  <a:srgbClr val="008000"/>
                </a:solidFill>
              </a:rPr>
              <a:t>2 body</a:t>
            </a:r>
            <a:endParaRPr lang="cs-CZ" sz="2000" b="1" u="sng" dirty="0">
              <a:solidFill>
                <a:srgbClr val="008000"/>
              </a:solidFill>
            </a:endParaRPr>
          </a:p>
        </p:txBody>
      </p:sp>
      <p:sp>
        <p:nvSpPr>
          <p:cNvPr id="17" name="BlokTextu 16">
            <a:hlinkClick r:id="rId16" action="ppaction://hlinkpres?slideindex=1&amp;slidetitle="/>
          </p:cNvPr>
          <p:cNvSpPr txBox="1"/>
          <p:nvPr/>
        </p:nvSpPr>
        <p:spPr>
          <a:xfrm>
            <a:off x="6300192" y="6309320"/>
            <a:ext cx="907621" cy="400110"/>
          </a:xfrm>
          <a:prstGeom prst="rect">
            <a:avLst/>
          </a:prstGeom>
          <a:noFill/>
        </p:spPr>
        <p:txBody>
          <a:bodyPr wrap="none" rtlCol="0">
            <a:spAutoFit/>
          </a:bodyPr>
          <a:lstStyle/>
          <a:p>
            <a:r>
              <a:rPr lang="cs-CZ" sz="2000" b="1" u="sng" dirty="0" smtClean="0">
                <a:solidFill>
                  <a:srgbClr val="008000"/>
                </a:solidFill>
              </a:rPr>
              <a:t>3 body</a:t>
            </a:r>
            <a:endParaRPr lang="cs-CZ" sz="2000" b="1" u="sng" dirty="0">
              <a:solidFill>
                <a:srgbClr val="008000"/>
              </a:solidFill>
            </a:endParaRPr>
          </a:p>
        </p:txBody>
      </p:sp>
      <p:sp>
        <p:nvSpPr>
          <p:cNvPr id="18" name="BlokTextu 17">
            <a:hlinkClick r:id="rId17" action="ppaction://hlinkpres?slideindex=1&amp;slidetitle="/>
          </p:cNvPr>
          <p:cNvSpPr txBox="1"/>
          <p:nvPr/>
        </p:nvSpPr>
        <p:spPr>
          <a:xfrm>
            <a:off x="7740352" y="6309320"/>
            <a:ext cx="907621" cy="400110"/>
          </a:xfrm>
          <a:prstGeom prst="rect">
            <a:avLst/>
          </a:prstGeom>
          <a:noFill/>
        </p:spPr>
        <p:txBody>
          <a:bodyPr wrap="none" rtlCol="0">
            <a:spAutoFit/>
          </a:bodyPr>
          <a:lstStyle/>
          <a:p>
            <a:r>
              <a:rPr lang="cs-CZ" sz="2000" b="1" u="sng" dirty="0" smtClean="0">
                <a:solidFill>
                  <a:srgbClr val="008000"/>
                </a:solidFill>
              </a:rPr>
              <a:t>4 body</a:t>
            </a:r>
            <a:endParaRPr lang="cs-CZ" sz="2000" b="1" u="sng" dirty="0">
              <a:solidFill>
                <a:srgbClr val="008000"/>
              </a:solidFill>
            </a:endParaRPr>
          </a:p>
        </p:txBody>
      </p:sp>
    </p:spTree>
  </p:cSld>
  <p:clrMapOvr>
    <a:masterClrMapping/>
  </p:clrMapOvr>
  <p:transition spd="slow">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1916832"/>
            <a:ext cx="8229600" cy="1143000"/>
          </a:xfrm>
        </p:spPr>
        <p:txBody>
          <a:bodyPr/>
          <a:lstStyle/>
          <a:p>
            <a:r>
              <a:rPr lang="cs-CZ" b="1" dirty="0" smtClean="0">
                <a:solidFill>
                  <a:srgbClr val="150E9A"/>
                </a:solidFill>
              </a:rPr>
              <a:t>KONEC první části…</a:t>
            </a:r>
            <a:endParaRPr lang="cs-CZ" b="1" dirty="0">
              <a:solidFill>
                <a:srgbClr val="150E9A"/>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TotalTime>
  <Words>77</Words>
  <Application>Microsoft Office PowerPoint</Application>
  <PresentationFormat>Prezentácia na obrazovke (4:3)</PresentationFormat>
  <Paragraphs>15</Paragraphs>
  <Slides>4</Slides>
  <Notes>0</Notes>
  <HiddenSlides>0</HiddenSlides>
  <MMClips>0</MMClips>
  <ScaleCrop>false</ScaleCrop>
  <HeadingPairs>
    <vt:vector size="4" baseType="variant">
      <vt:variant>
        <vt:lpstr>Motív</vt:lpstr>
      </vt:variant>
      <vt:variant>
        <vt:i4>1</vt:i4>
      </vt:variant>
      <vt:variant>
        <vt:lpstr>Nadpisy snímok</vt:lpstr>
      </vt:variant>
      <vt:variant>
        <vt:i4>4</vt:i4>
      </vt:variant>
    </vt:vector>
  </HeadingPairs>
  <TitlesOfParts>
    <vt:vector size="5" baseType="lpstr">
      <vt:lpstr>Motív Office</vt:lpstr>
      <vt:lpstr>Snímka 1</vt:lpstr>
      <vt:lpstr>CHEMIŠTĚ – 1. kolo</vt:lpstr>
      <vt:lpstr>Snímka 3</vt:lpstr>
      <vt:lpstr>KONEC první části…</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Snímka 1</dc:title>
  <dc:creator>meggie674</dc:creator>
  <cp:lastModifiedBy>meggie674</cp:lastModifiedBy>
  <cp:revision>14</cp:revision>
  <dcterms:created xsi:type="dcterms:W3CDTF">2018-04-27T20:12:41Z</dcterms:created>
  <dcterms:modified xsi:type="dcterms:W3CDTF">2018-05-11T19:09:08Z</dcterms:modified>
</cp:coreProperties>
</file>