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E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F64BC-D7BD-4529-B30B-60C6957A51E9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typy reakc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8314557" cy="5112568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3851920" y="476672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1E7E04"/>
                </a:solidFill>
              </a:rPr>
              <a:t>3</a:t>
            </a:r>
            <a:r>
              <a:rPr lang="cs-CZ" sz="2800" b="1" dirty="0" smtClean="0">
                <a:solidFill>
                  <a:srgbClr val="1E7E04"/>
                </a:solidFill>
              </a:rPr>
              <a:t> </a:t>
            </a:r>
            <a:r>
              <a:rPr lang="cs-CZ" sz="2800" b="1" dirty="0" smtClean="0">
                <a:solidFill>
                  <a:srgbClr val="1E7E04"/>
                </a:solidFill>
              </a:rPr>
              <a:t>BODY</a:t>
            </a:r>
            <a:endParaRPr lang="cs-CZ" sz="2800" b="1" dirty="0">
              <a:solidFill>
                <a:srgbClr val="1E7E04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64807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Pojmenujte typy schematicky zapsaných reakcí:</a:t>
            </a:r>
            <a:endParaRPr lang="cs-CZ" sz="3200" dirty="0"/>
          </a:p>
        </p:txBody>
      </p:sp>
      <p:sp>
        <p:nvSpPr>
          <p:cNvPr id="13" name="BlokTextu 12"/>
          <p:cNvSpPr txBox="1"/>
          <p:nvPr/>
        </p:nvSpPr>
        <p:spPr>
          <a:xfrm>
            <a:off x="827584" y="1988840"/>
            <a:ext cx="44595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a)</a:t>
            </a:r>
            <a:endParaRPr lang="cs-CZ" sz="2600" dirty="0"/>
          </a:p>
        </p:txBody>
      </p:sp>
      <p:sp>
        <p:nvSpPr>
          <p:cNvPr id="14" name="BlokTextu 13"/>
          <p:cNvSpPr txBox="1"/>
          <p:nvPr/>
        </p:nvSpPr>
        <p:spPr>
          <a:xfrm>
            <a:off x="827584" y="4437112"/>
            <a:ext cx="4267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c)</a:t>
            </a:r>
            <a:endParaRPr lang="cs-CZ" sz="2600" dirty="0"/>
          </a:p>
        </p:txBody>
      </p:sp>
      <p:sp>
        <p:nvSpPr>
          <p:cNvPr id="15" name="BlokTextu 14"/>
          <p:cNvSpPr txBox="1"/>
          <p:nvPr/>
        </p:nvSpPr>
        <p:spPr>
          <a:xfrm>
            <a:off x="827584" y="3140968"/>
            <a:ext cx="4603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b)</a:t>
            </a:r>
            <a:endParaRPr lang="cs-CZ" sz="2600" dirty="0"/>
          </a:p>
        </p:txBody>
      </p:sp>
      <p:sp>
        <p:nvSpPr>
          <p:cNvPr id="16" name="BlokTextu 15"/>
          <p:cNvSpPr txBox="1"/>
          <p:nvPr/>
        </p:nvSpPr>
        <p:spPr>
          <a:xfrm>
            <a:off x="1475656" y="2276872"/>
            <a:ext cx="2185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A  +  B  </a:t>
            </a:r>
            <a:r>
              <a:rPr lang="cs-CZ" sz="3200" dirty="0" smtClean="0">
                <a:latin typeface="Calibri"/>
                <a:cs typeface="Calibri"/>
              </a:rPr>
              <a:t>→  C</a:t>
            </a:r>
            <a:endParaRPr lang="cs-CZ" sz="3200" dirty="0"/>
          </a:p>
        </p:txBody>
      </p:sp>
      <p:sp>
        <p:nvSpPr>
          <p:cNvPr id="17" name="BlokTextu 16"/>
          <p:cNvSpPr txBox="1"/>
          <p:nvPr/>
        </p:nvSpPr>
        <p:spPr>
          <a:xfrm>
            <a:off x="1475656" y="3573016"/>
            <a:ext cx="2185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A  </a:t>
            </a:r>
            <a:r>
              <a:rPr lang="cs-CZ" sz="3200" dirty="0" smtClean="0">
                <a:latin typeface="Calibri"/>
                <a:cs typeface="Calibri"/>
              </a:rPr>
              <a:t>→  B  +  C</a:t>
            </a:r>
            <a:endParaRPr lang="cs-CZ" sz="3200" dirty="0"/>
          </a:p>
        </p:txBody>
      </p:sp>
      <p:sp>
        <p:nvSpPr>
          <p:cNvPr id="18" name="BlokTextu 17"/>
          <p:cNvSpPr txBox="1"/>
          <p:nvPr/>
        </p:nvSpPr>
        <p:spPr>
          <a:xfrm>
            <a:off x="1475656" y="4869160"/>
            <a:ext cx="5606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A – B  +  C – D  </a:t>
            </a:r>
            <a:r>
              <a:rPr lang="cs-CZ" sz="3200" dirty="0" smtClean="0">
                <a:latin typeface="Calibri"/>
                <a:cs typeface="Calibri"/>
              </a:rPr>
              <a:t>→  A – C  +  B – D </a:t>
            </a:r>
            <a:endParaRPr lang="cs-CZ" sz="3200" dirty="0"/>
          </a:p>
        </p:txBody>
      </p:sp>
      <p:pic>
        <p:nvPicPr>
          <p:cNvPr id="19" name="Obrázok 18" descr="typy reakc9.jp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76672"/>
            <a:ext cx="2638425" cy="352425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64807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Pojmenujte typy schematicky zapsaných reakcí:</a:t>
            </a:r>
            <a:endParaRPr lang="cs-CZ" sz="3200" dirty="0"/>
          </a:p>
        </p:txBody>
      </p:sp>
      <p:sp>
        <p:nvSpPr>
          <p:cNvPr id="13" name="BlokTextu 12"/>
          <p:cNvSpPr txBox="1"/>
          <p:nvPr/>
        </p:nvSpPr>
        <p:spPr>
          <a:xfrm>
            <a:off x="827584" y="1988840"/>
            <a:ext cx="44595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a)</a:t>
            </a:r>
            <a:endParaRPr lang="cs-CZ" sz="2600" dirty="0"/>
          </a:p>
        </p:txBody>
      </p:sp>
      <p:sp>
        <p:nvSpPr>
          <p:cNvPr id="14" name="BlokTextu 13"/>
          <p:cNvSpPr txBox="1"/>
          <p:nvPr/>
        </p:nvSpPr>
        <p:spPr>
          <a:xfrm>
            <a:off x="827584" y="4437112"/>
            <a:ext cx="4267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c)</a:t>
            </a:r>
            <a:endParaRPr lang="cs-CZ" sz="2600" dirty="0"/>
          </a:p>
        </p:txBody>
      </p:sp>
      <p:sp>
        <p:nvSpPr>
          <p:cNvPr id="15" name="BlokTextu 14"/>
          <p:cNvSpPr txBox="1"/>
          <p:nvPr/>
        </p:nvSpPr>
        <p:spPr>
          <a:xfrm>
            <a:off x="827584" y="3140968"/>
            <a:ext cx="4603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b)</a:t>
            </a:r>
            <a:endParaRPr lang="cs-CZ" sz="2600" dirty="0"/>
          </a:p>
        </p:txBody>
      </p:sp>
      <p:sp>
        <p:nvSpPr>
          <p:cNvPr id="16" name="BlokTextu 15"/>
          <p:cNvSpPr txBox="1"/>
          <p:nvPr/>
        </p:nvSpPr>
        <p:spPr>
          <a:xfrm>
            <a:off x="1475656" y="2276872"/>
            <a:ext cx="2185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A  +  B  </a:t>
            </a:r>
            <a:r>
              <a:rPr lang="cs-CZ" sz="3200" dirty="0" smtClean="0">
                <a:latin typeface="Calibri"/>
                <a:cs typeface="Calibri"/>
              </a:rPr>
              <a:t>→  C</a:t>
            </a:r>
            <a:endParaRPr lang="cs-CZ" sz="3200" dirty="0"/>
          </a:p>
        </p:txBody>
      </p:sp>
      <p:sp>
        <p:nvSpPr>
          <p:cNvPr id="17" name="BlokTextu 16"/>
          <p:cNvSpPr txBox="1"/>
          <p:nvPr/>
        </p:nvSpPr>
        <p:spPr>
          <a:xfrm>
            <a:off x="1475656" y="3573016"/>
            <a:ext cx="2185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A  </a:t>
            </a:r>
            <a:r>
              <a:rPr lang="cs-CZ" sz="3200" dirty="0" smtClean="0">
                <a:latin typeface="Calibri"/>
                <a:cs typeface="Calibri"/>
              </a:rPr>
              <a:t>→  B  +  C</a:t>
            </a:r>
            <a:endParaRPr lang="cs-CZ" sz="3200" dirty="0"/>
          </a:p>
        </p:txBody>
      </p:sp>
      <p:sp>
        <p:nvSpPr>
          <p:cNvPr id="18" name="BlokTextu 17"/>
          <p:cNvSpPr txBox="1"/>
          <p:nvPr/>
        </p:nvSpPr>
        <p:spPr>
          <a:xfrm>
            <a:off x="1475656" y="4869160"/>
            <a:ext cx="5606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A – B  +  C – D  </a:t>
            </a:r>
            <a:r>
              <a:rPr lang="cs-CZ" sz="3200" dirty="0" smtClean="0">
                <a:latin typeface="Calibri"/>
                <a:cs typeface="Calibri"/>
              </a:rPr>
              <a:t>→  A – C  +  B – D </a:t>
            </a:r>
            <a:endParaRPr lang="cs-CZ" sz="3200" dirty="0"/>
          </a:p>
        </p:txBody>
      </p:sp>
      <p:pic>
        <p:nvPicPr>
          <p:cNvPr id="19" name="Obrázok 18" descr="typy reakc9.jp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76672"/>
            <a:ext cx="2638425" cy="352425"/>
          </a:xfrm>
          <a:prstGeom prst="rect">
            <a:avLst/>
          </a:prstGeom>
        </p:spPr>
      </p:pic>
      <p:sp>
        <p:nvSpPr>
          <p:cNvPr id="10" name="BlokTextu 9"/>
          <p:cNvSpPr txBox="1"/>
          <p:nvPr/>
        </p:nvSpPr>
        <p:spPr>
          <a:xfrm>
            <a:off x="5004048" y="2276872"/>
            <a:ext cx="1085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1E7E04"/>
                </a:solidFill>
              </a:rPr>
              <a:t>adice</a:t>
            </a:r>
            <a:endParaRPr lang="cs-CZ" sz="3200" b="1" dirty="0">
              <a:solidFill>
                <a:srgbClr val="1E7E04"/>
              </a:solidFill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5004048" y="3573016"/>
            <a:ext cx="1827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1E7E04"/>
                </a:solidFill>
              </a:rPr>
              <a:t>eliminace</a:t>
            </a:r>
            <a:endParaRPr lang="cs-CZ" sz="3200" b="1" dirty="0">
              <a:solidFill>
                <a:srgbClr val="1E7E04"/>
              </a:solidFill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5076056" y="5661248"/>
            <a:ext cx="192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1E7E04"/>
                </a:solidFill>
              </a:rPr>
              <a:t>substituce</a:t>
            </a:r>
            <a:endParaRPr lang="cs-CZ" sz="3200" b="1" dirty="0">
              <a:solidFill>
                <a:srgbClr val="1E7E04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 build="allAtOnce"/>
      <p:bldP spid="12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79</Words>
  <Application>Microsoft Office PowerPoint</Application>
  <PresentationFormat>Prezentácia na obrazovke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Pojmenujte typy schematicky zapsaných reakcí:</vt:lpstr>
      <vt:lpstr>Pojmenujte typy schematicky zapsaných reakcí: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11</cp:revision>
  <dcterms:created xsi:type="dcterms:W3CDTF">2018-04-28T13:04:16Z</dcterms:created>
  <dcterms:modified xsi:type="dcterms:W3CDTF">2018-04-28T19:41:47Z</dcterms:modified>
</cp:coreProperties>
</file>