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C71"/>
    <a:srgbClr val="CC0066"/>
    <a:srgbClr val="B000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ok 3" descr="vzo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946" y="908720"/>
            <a:ext cx="8735542" cy="5362413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851920" y="332656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3 BODY</a:t>
            </a:r>
            <a:endParaRPr lang="cs-CZ" sz="28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4032448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mpirický neboli stechiometrický vzorec udává vzájemný ___________ počtu atomů v molekule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trukturní vzorec znázorňuje všechny atomy i __________ v molekule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k</a:t>
            </a:r>
            <a:r>
              <a:rPr lang="cs-CZ" sz="2800" dirty="0" smtClean="0"/>
              <a:t>onfigurační vzorec vyjadřuje způsob vzájemného spojení a _______________ orientaci atomů v molekulách </a:t>
            </a:r>
            <a:endParaRPr lang="cs-CZ" sz="2800" dirty="0"/>
          </a:p>
        </p:txBody>
      </p:sp>
      <p:pic>
        <p:nvPicPr>
          <p:cNvPr id="4" name="Obrázok 3" descr="vzorce.jp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3"/>
            <a:ext cx="4608512" cy="385572"/>
          </a:xfrm>
          <a:prstGeom prst="rect">
            <a:avLst/>
          </a:prstGeom>
        </p:spPr>
      </p:pic>
      <p:sp>
        <p:nvSpPr>
          <p:cNvPr id="5" name="Nadpis 4"/>
          <p:cNvSpPr txBox="1">
            <a:spLocks noGrp="1"/>
          </p:cNvSpPr>
          <p:nvPr>
            <p:ph type="title"/>
          </p:nvPr>
        </p:nvSpPr>
        <p:spPr>
          <a:xfrm>
            <a:off x="395536" y="126876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Doplňte tvrzení:</a:t>
            </a:r>
            <a:endParaRPr lang="cs-CZ" sz="32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4032448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mpirický neboli stechiometrický vzorec udává vzájemný ___________ počtu atomů v molekule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trukturní vzorec znázorňuje všechny atomy i __________ v molekule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k</a:t>
            </a:r>
            <a:r>
              <a:rPr lang="cs-CZ" sz="2800" dirty="0" smtClean="0"/>
              <a:t>onfigurační vzorec vyjadřuje způsob vzájemného spojení a _______________ orientaci atomů v molekulách </a:t>
            </a:r>
            <a:endParaRPr lang="cs-CZ" sz="2800" dirty="0"/>
          </a:p>
        </p:txBody>
      </p:sp>
      <p:pic>
        <p:nvPicPr>
          <p:cNvPr id="4" name="Obrázok 3" descr="vzorce.jp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3"/>
            <a:ext cx="4608512" cy="385572"/>
          </a:xfrm>
          <a:prstGeom prst="rect">
            <a:avLst/>
          </a:prstGeom>
        </p:spPr>
      </p:pic>
      <p:sp>
        <p:nvSpPr>
          <p:cNvPr id="5" name="Nadpis 4"/>
          <p:cNvSpPr txBox="1">
            <a:spLocks noGrp="1"/>
          </p:cNvSpPr>
          <p:nvPr>
            <p:ph type="title"/>
          </p:nvPr>
        </p:nvSpPr>
        <p:spPr>
          <a:xfrm>
            <a:off x="395536" y="126876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Doplňte tvrzení:</a:t>
            </a:r>
            <a:endParaRPr lang="cs-CZ" sz="3200" dirty="0"/>
          </a:p>
        </p:txBody>
      </p:sp>
      <p:sp>
        <p:nvSpPr>
          <p:cNvPr id="6" name="BlokTextu 5"/>
          <p:cNvSpPr txBox="1"/>
          <p:nvPr/>
        </p:nvSpPr>
        <p:spPr>
          <a:xfrm>
            <a:off x="2987824" y="2636912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poměr</a:t>
            </a:r>
            <a:endParaRPr lang="cs-CZ" sz="2800" b="1" dirty="0">
              <a:solidFill>
                <a:srgbClr val="A40C71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2915816" y="4797152"/>
            <a:ext cx="2012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prostorovou</a:t>
            </a:r>
            <a:endParaRPr lang="cs-CZ" sz="2800" b="1" dirty="0">
              <a:solidFill>
                <a:srgbClr val="A40C71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1475656" y="3717032"/>
            <a:ext cx="1030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vazby</a:t>
            </a:r>
            <a:endParaRPr lang="cs-CZ" sz="28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75</Words>
  <Application>Microsoft Office PowerPoint</Application>
  <PresentationFormat>Prezentácia na obrazovke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Doplňte tvrzení:</vt:lpstr>
      <vt:lpstr>Doplňte tvrzení: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19</cp:revision>
  <dcterms:created xsi:type="dcterms:W3CDTF">2018-04-27T18:44:13Z</dcterms:created>
  <dcterms:modified xsi:type="dcterms:W3CDTF">2018-04-28T12:32:57Z</dcterms:modified>
</cp:coreProperties>
</file>