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6D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79941-D4F2-4478-9D1A-3A5434797C4D}" type="datetimeFigureOut">
              <a:rPr lang="cs-CZ" smtClean="0"/>
              <a:pPr/>
              <a:t>28.4.2018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D4D88-1C06-4DEF-B8A7-6E2339C7F7B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3. Izomer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052736"/>
            <a:ext cx="6707751" cy="5400600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3995936" y="404664"/>
            <a:ext cx="129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D06D0A"/>
                </a:solidFill>
              </a:rPr>
              <a:t>3</a:t>
            </a:r>
            <a:r>
              <a:rPr lang="cs-CZ" sz="2800" b="1" dirty="0" smtClean="0">
                <a:solidFill>
                  <a:srgbClr val="D06D0A"/>
                </a:solidFill>
              </a:rPr>
              <a:t> </a:t>
            </a:r>
            <a:r>
              <a:rPr lang="cs-CZ" sz="2800" b="1" dirty="0" smtClean="0">
                <a:solidFill>
                  <a:srgbClr val="D06D0A"/>
                </a:solidFill>
              </a:rPr>
              <a:t>BODY</a:t>
            </a:r>
            <a:endParaRPr lang="cs-CZ" sz="2800" b="1" dirty="0">
              <a:solidFill>
                <a:srgbClr val="D06D0A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dpis 10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792088"/>
          </a:xfrm>
        </p:spPr>
        <p:txBody>
          <a:bodyPr>
            <a:normAutofit fontScale="90000"/>
          </a:bodyPr>
          <a:lstStyle/>
          <a:p>
            <a:pPr algn="l"/>
            <a:r>
              <a:rPr lang="cs-CZ" sz="3600" dirty="0" smtClean="0"/>
              <a:t>O definice kterých izomerií se jedná?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7272808" cy="2664296"/>
          </a:xfrm>
        </p:spPr>
        <p:txBody>
          <a:bodyPr>
            <a:normAutofit/>
          </a:bodyPr>
          <a:lstStyle/>
          <a:p>
            <a:pPr marL="514350" indent="-514350" algn="l">
              <a:spcAft>
                <a:spcPts val="600"/>
              </a:spcAft>
              <a:buFont typeface="+mj-lt"/>
              <a:buAutoNum type="alphaLcParenR"/>
            </a:pPr>
            <a:r>
              <a:rPr lang="cs-CZ" sz="2800" dirty="0" smtClean="0">
                <a:solidFill>
                  <a:schemeClr val="tx1"/>
                </a:solidFill>
              </a:rPr>
              <a:t>… rozlišuje prostorové uspořádání skupin či atomů v molekule</a:t>
            </a:r>
            <a:endParaRPr lang="cs-CZ" sz="2800" dirty="0" smtClean="0">
              <a:solidFill>
                <a:schemeClr val="tx1"/>
              </a:solidFill>
            </a:endParaRPr>
          </a:p>
          <a:p>
            <a:pPr marL="514350" indent="-514350" algn="l">
              <a:spcAft>
                <a:spcPts val="600"/>
              </a:spcAft>
              <a:buFont typeface="+mj-lt"/>
              <a:buAutoNum type="alphaLcParenR"/>
            </a:pPr>
            <a:r>
              <a:rPr lang="cs-CZ" sz="2800" dirty="0" smtClean="0">
                <a:solidFill>
                  <a:schemeClr val="tx1"/>
                </a:solidFill>
              </a:rPr>
              <a:t>… </a:t>
            </a:r>
            <a:r>
              <a:rPr lang="cs-CZ" sz="2800" dirty="0" smtClean="0">
                <a:solidFill>
                  <a:schemeClr val="tx1"/>
                </a:solidFill>
              </a:rPr>
              <a:t>rozlišuje druh a polohu atomů, resp. </a:t>
            </a:r>
            <a:r>
              <a:rPr lang="cs-CZ" sz="2800" dirty="0" smtClean="0">
                <a:solidFill>
                  <a:schemeClr val="tx1"/>
                </a:solidFill>
              </a:rPr>
              <a:t>vazeb</a:t>
            </a:r>
          </a:p>
          <a:p>
            <a:pPr marL="514350" indent="-514350" algn="l">
              <a:buFont typeface="+mj-lt"/>
              <a:buAutoNum type="alphaLcParenR"/>
            </a:pPr>
            <a:r>
              <a:rPr lang="cs-CZ" sz="2800" dirty="0" smtClean="0">
                <a:solidFill>
                  <a:schemeClr val="tx1"/>
                </a:solidFill>
              </a:rPr>
              <a:t>… charakterizuje otáčení substituentů kolem jednoduchých vazeb v molekule</a:t>
            </a:r>
            <a:endParaRPr lang="cs-CZ" sz="2800" dirty="0">
              <a:solidFill>
                <a:schemeClr val="tx1"/>
              </a:solidFill>
            </a:endParaRPr>
          </a:p>
        </p:txBody>
      </p:sp>
      <p:pic>
        <p:nvPicPr>
          <p:cNvPr id="8" name="Obrázok 7" descr="3. Izomeri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548680"/>
            <a:ext cx="2476500" cy="3810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dpis 10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792088"/>
          </a:xfrm>
        </p:spPr>
        <p:txBody>
          <a:bodyPr>
            <a:normAutofit fontScale="90000"/>
          </a:bodyPr>
          <a:lstStyle/>
          <a:p>
            <a:pPr algn="l"/>
            <a:r>
              <a:rPr lang="cs-CZ" sz="3600" dirty="0" smtClean="0"/>
              <a:t>O definice kterých izomerií se jedná?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7272808" cy="2664296"/>
          </a:xfrm>
        </p:spPr>
        <p:txBody>
          <a:bodyPr>
            <a:normAutofit/>
          </a:bodyPr>
          <a:lstStyle/>
          <a:p>
            <a:pPr marL="514350" indent="-514350" algn="l">
              <a:spcAft>
                <a:spcPts val="600"/>
              </a:spcAft>
              <a:buFont typeface="+mj-lt"/>
              <a:buAutoNum type="alphaLcParenR"/>
            </a:pPr>
            <a:r>
              <a:rPr lang="cs-CZ" sz="2800" dirty="0" smtClean="0">
                <a:solidFill>
                  <a:schemeClr val="tx1"/>
                </a:solidFill>
              </a:rPr>
              <a:t>… rozlišuje prostorové uspořádání skupin či atomů v molekule</a:t>
            </a:r>
            <a:endParaRPr lang="cs-CZ" sz="2800" dirty="0" smtClean="0">
              <a:solidFill>
                <a:schemeClr val="tx1"/>
              </a:solidFill>
            </a:endParaRPr>
          </a:p>
          <a:p>
            <a:pPr marL="514350" indent="-514350" algn="l">
              <a:spcAft>
                <a:spcPts val="600"/>
              </a:spcAft>
              <a:buFont typeface="+mj-lt"/>
              <a:buAutoNum type="alphaLcParenR"/>
            </a:pPr>
            <a:r>
              <a:rPr lang="cs-CZ" sz="2800" dirty="0" smtClean="0">
                <a:solidFill>
                  <a:schemeClr val="tx1"/>
                </a:solidFill>
              </a:rPr>
              <a:t>… </a:t>
            </a:r>
            <a:r>
              <a:rPr lang="cs-CZ" sz="2800" dirty="0" smtClean="0">
                <a:solidFill>
                  <a:schemeClr val="tx1"/>
                </a:solidFill>
              </a:rPr>
              <a:t>rozlišuje druh a polohu atomů, resp. </a:t>
            </a:r>
            <a:r>
              <a:rPr lang="cs-CZ" sz="2800" dirty="0" smtClean="0">
                <a:solidFill>
                  <a:schemeClr val="tx1"/>
                </a:solidFill>
              </a:rPr>
              <a:t>vazeb</a:t>
            </a:r>
          </a:p>
          <a:p>
            <a:pPr marL="514350" indent="-514350" algn="l">
              <a:buFont typeface="+mj-lt"/>
              <a:buAutoNum type="alphaLcParenR"/>
            </a:pPr>
            <a:r>
              <a:rPr lang="cs-CZ" sz="2800" dirty="0" smtClean="0">
                <a:solidFill>
                  <a:schemeClr val="tx1"/>
                </a:solidFill>
              </a:rPr>
              <a:t>… charakterizuje otáčení substituentů kolem jednoduchých vazeb v molekule</a:t>
            </a:r>
            <a:endParaRPr lang="cs-CZ" sz="2800" dirty="0">
              <a:solidFill>
                <a:schemeClr val="tx1"/>
              </a:solidFill>
            </a:endParaRPr>
          </a:p>
        </p:txBody>
      </p:sp>
      <p:pic>
        <p:nvPicPr>
          <p:cNvPr id="8" name="Obrázok 7" descr="3. Izomeri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548680"/>
            <a:ext cx="2476500" cy="381000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755576" y="4941168"/>
            <a:ext cx="6233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D06D0A"/>
                </a:solidFill>
              </a:rPr>
              <a:t>a) konfigurační izomerie (stereoisomery)</a:t>
            </a:r>
            <a:endParaRPr lang="cs-CZ" sz="2800" b="1" dirty="0">
              <a:solidFill>
                <a:srgbClr val="D06D0A"/>
              </a:solidFill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1403648" y="5517232"/>
            <a:ext cx="54047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D06D0A"/>
                </a:solidFill>
              </a:rPr>
              <a:t>b</a:t>
            </a:r>
            <a:r>
              <a:rPr lang="cs-CZ" sz="2800" b="1" dirty="0" smtClean="0">
                <a:solidFill>
                  <a:srgbClr val="D06D0A"/>
                </a:solidFill>
              </a:rPr>
              <a:t>) konstituční (strukturní) izomerie</a:t>
            </a:r>
            <a:endParaRPr lang="cs-CZ" sz="2800" b="1" dirty="0">
              <a:solidFill>
                <a:srgbClr val="D06D0A"/>
              </a:solidFill>
            </a:endParaRPr>
          </a:p>
        </p:txBody>
      </p:sp>
      <p:sp>
        <p:nvSpPr>
          <p:cNvPr id="7" name="BlokTextu 6"/>
          <p:cNvSpPr txBox="1"/>
          <p:nvPr/>
        </p:nvSpPr>
        <p:spPr>
          <a:xfrm>
            <a:off x="2051720" y="6021288"/>
            <a:ext cx="3774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D06D0A"/>
                </a:solidFill>
              </a:rPr>
              <a:t>c</a:t>
            </a:r>
            <a:r>
              <a:rPr lang="cs-CZ" sz="2800" b="1" dirty="0" smtClean="0">
                <a:solidFill>
                  <a:srgbClr val="D06D0A"/>
                </a:solidFill>
              </a:rPr>
              <a:t>) </a:t>
            </a:r>
            <a:r>
              <a:rPr lang="cs-CZ" sz="2800" b="1" dirty="0" err="1" smtClean="0">
                <a:solidFill>
                  <a:srgbClr val="D06D0A"/>
                </a:solidFill>
              </a:rPr>
              <a:t>konformační</a:t>
            </a:r>
            <a:r>
              <a:rPr lang="cs-CZ" sz="2800" b="1" dirty="0" smtClean="0">
                <a:solidFill>
                  <a:srgbClr val="D06D0A"/>
                </a:solidFill>
              </a:rPr>
              <a:t> izomerie</a:t>
            </a:r>
            <a:endParaRPr lang="cs-CZ" sz="2800" b="1" dirty="0">
              <a:solidFill>
                <a:srgbClr val="D06D0A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</p:bld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90</Words>
  <Application>Microsoft Office PowerPoint</Application>
  <PresentationFormat>Prezentácia na obrazovke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4" baseType="lpstr">
      <vt:lpstr>Motív Office</vt:lpstr>
      <vt:lpstr>Snímka 1</vt:lpstr>
      <vt:lpstr>O definice kterých izomerií se jedná? </vt:lpstr>
      <vt:lpstr>O definice kterých izomerií se jedná?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meggie674</dc:creator>
  <cp:lastModifiedBy>meggie674</cp:lastModifiedBy>
  <cp:revision>8</cp:revision>
  <dcterms:created xsi:type="dcterms:W3CDTF">2018-04-28T13:28:44Z</dcterms:created>
  <dcterms:modified xsi:type="dcterms:W3CDTF">2018-04-28T14:25:01Z</dcterms:modified>
</cp:coreProperties>
</file>