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1" r:id="rId5"/>
    <p:sldId id="292" r:id="rId6"/>
    <p:sldId id="293" r:id="rId7"/>
    <p:sldId id="294" r:id="rId8"/>
    <p:sldId id="295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90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7" autoAdjust="0"/>
    <p:restoredTop sz="94660"/>
  </p:normalViewPr>
  <p:slideViewPr>
    <p:cSldViewPr snapToGrid="0" showGuides="1">
      <p:cViewPr varScale="1">
        <p:scale>
          <a:sx n="162" d="100"/>
          <a:sy n="162" d="100"/>
        </p:scale>
        <p:origin x="504" y="15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010447-4996-46F0-90D7-05260E78DE62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A43DC87-C327-49FA-A2AD-076201463961}">
      <dgm:prSet phldrT="[Text]"/>
      <dgm:spPr/>
      <dgm:t>
        <a:bodyPr/>
        <a:lstStyle/>
        <a:p>
          <a:r>
            <a:rPr lang="cs-CZ" dirty="0"/>
            <a:t>1. Kdo</a:t>
          </a:r>
        </a:p>
      </dgm:t>
    </dgm:pt>
    <dgm:pt modelId="{9EAB597B-435E-4CCB-BF00-DD1A5A54770A}" type="parTrans" cxnId="{99740142-4BF2-43D1-BDB5-E125921B4C44}">
      <dgm:prSet/>
      <dgm:spPr/>
      <dgm:t>
        <a:bodyPr/>
        <a:lstStyle/>
        <a:p>
          <a:endParaRPr lang="cs-CZ"/>
        </a:p>
      </dgm:t>
    </dgm:pt>
    <dgm:pt modelId="{AB6DE81E-4575-4FE9-A6D8-68AD2DAAB6BE}" type="sibTrans" cxnId="{99740142-4BF2-43D1-BDB5-E125921B4C44}">
      <dgm:prSet/>
      <dgm:spPr/>
      <dgm:t>
        <a:bodyPr/>
        <a:lstStyle/>
        <a:p>
          <a:endParaRPr lang="cs-CZ"/>
        </a:p>
      </dgm:t>
    </dgm:pt>
    <dgm:pt modelId="{4803F8AF-4E66-43FD-A1C3-4D7D9AC6B9ED}">
      <dgm:prSet phldrT="[Text]"/>
      <dgm:spPr/>
      <dgm:t>
        <a:bodyPr/>
        <a:lstStyle/>
        <a:p>
          <a:pPr>
            <a:buNone/>
          </a:pPr>
          <a:r>
            <a:rPr lang="cs-CZ" dirty="0" smtClean="0"/>
            <a:t>Žák</a:t>
          </a:r>
          <a:endParaRPr lang="cs-CZ" dirty="0"/>
        </a:p>
      </dgm:t>
    </dgm:pt>
    <dgm:pt modelId="{F315C743-7897-4052-A55D-DFAC824DB65A}" type="parTrans" cxnId="{3FEB6037-6ED1-426E-AF93-938F716A9D96}">
      <dgm:prSet/>
      <dgm:spPr/>
      <dgm:t>
        <a:bodyPr/>
        <a:lstStyle/>
        <a:p>
          <a:endParaRPr lang="cs-CZ"/>
        </a:p>
      </dgm:t>
    </dgm:pt>
    <dgm:pt modelId="{BD6BF014-7D51-432D-9A8D-FF467BCBB3D0}" type="sibTrans" cxnId="{3FEB6037-6ED1-426E-AF93-938F716A9D96}">
      <dgm:prSet/>
      <dgm:spPr/>
      <dgm:t>
        <a:bodyPr/>
        <a:lstStyle/>
        <a:p>
          <a:endParaRPr lang="cs-CZ"/>
        </a:p>
      </dgm:t>
    </dgm:pt>
    <dgm:pt modelId="{0B489CEC-FD0D-47C3-B9C2-E5916536B03C}">
      <dgm:prSet phldrT="[Text]"/>
      <dgm:spPr/>
      <dgm:t>
        <a:bodyPr/>
        <a:lstStyle/>
        <a:p>
          <a:r>
            <a:rPr lang="cs-CZ" dirty="0"/>
            <a:t>2. co dělá</a:t>
          </a:r>
        </a:p>
      </dgm:t>
    </dgm:pt>
    <dgm:pt modelId="{A0E2BA24-11BD-473D-8977-213EF5846070}" type="parTrans" cxnId="{C11935F8-00F2-4E40-A69E-BAE3AE754242}">
      <dgm:prSet/>
      <dgm:spPr/>
      <dgm:t>
        <a:bodyPr/>
        <a:lstStyle/>
        <a:p>
          <a:endParaRPr lang="cs-CZ"/>
        </a:p>
      </dgm:t>
    </dgm:pt>
    <dgm:pt modelId="{B493DA02-5C88-4EB6-B8DE-E4040BE183C0}" type="sibTrans" cxnId="{C11935F8-00F2-4E40-A69E-BAE3AE754242}">
      <dgm:prSet/>
      <dgm:spPr/>
      <dgm:t>
        <a:bodyPr/>
        <a:lstStyle/>
        <a:p>
          <a:endParaRPr lang="cs-CZ"/>
        </a:p>
      </dgm:t>
    </dgm:pt>
    <dgm:pt modelId="{3D01963D-0157-4284-9E84-83BFCB05F6E3}">
      <dgm:prSet phldrT="[Text]"/>
      <dgm:spPr/>
      <dgm:t>
        <a:bodyPr/>
        <a:lstStyle/>
        <a:p>
          <a:pPr>
            <a:buNone/>
          </a:pPr>
          <a:r>
            <a:rPr lang="cs-CZ" smtClean="0"/>
            <a:t>zná</a:t>
          </a:r>
          <a:endParaRPr lang="cs-CZ" dirty="0"/>
        </a:p>
      </dgm:t>
    </dgm:pt>
    <dgm:pt modelId="{863DE2FD-636C-414F-8BC2-8BB27C60E9FB}" type="parTrans" cxnId="{0A01A2EA-A30F-4C06-B78C-238B608B33B3}">
      <dgm:prSet/>
      <dgm:spPr/>
      <dgm:t>
        <a:bodyPr/>
        <a:lstStyle/>
        <a:p>
          <a:endParaRPr lang="cs-CZ"/>
        </a:p>
      </dgm:t>
    </dgm:pt>
    <dgm:pt modelId="{0CBA0EB3-A914-460D-98EE-4211291A1FEE}" type="sibTrans" cxnId="{0A01A2EA-A30F-4C06-B78C-238B608B33B3}">
      <dgm:prSet/>
      <dgm:spPr/>
      <dgm:t>
        <a:bodyPr/>
        <a:lstStyle/>
        <a:p>
          <a:endParaRPr lang="cs-CZ"/>
        </a:p>
      </dgm:t>
    </dgm:pt>
    <dgm:pt modelId="{C0F4788E-DE0B-473F-A78B-393093F00138}">
      <dgm:prSet phldrT="[Text]"/>
      <dgm:spPr/>
      <dgm:t>
        <a:bodyPr/>
        <a:lstStyle/>
        <a:p>
          <a:r>
            <a:rPr lang="cs-CZ" dirty="0"/>
            <a:t>3. na čem</a:t>
          </a:r>
        </a:p>
      </dgm:t>
    </dgm:pt>
    <dgm:pt modelId="{5D3A158F-24BF-45B2-9859-4C8C734ED0F4}" type="parTrans" cxnId="{2B5974B0-6974-4F61-BDCF-AC76DE1F57DE}">
      <dgm:prSet/>
      <dgm:spPr/>
      <dgm:t>
        <a:bodyPr/>
        <a:lstStyle/>
        <a:p>
          <a:endParaRPr lang="cs-CZ"/>
        </a:p>
      </dgm:t>
    </dgm:pt>
    <dgm:pt modelId="{723EB6E0-6C36-4D3B-8D06-FA689225260C}" type="sibTrans" cxnId="{2B5974B0-6974-4F61-BDCF-AC76DE1F57DE}">
      <dgm:prSet/>
      <dgm:spPr/>
      <dgm:t>
        <a:bodyPr/>
        <a:lstStyle/>
        <a:p>
          <a:endParaRPr lang="cs-CZ"/>
        </a:p>
      </dgm:t>
    </dgm:pt>
    <dgm:pt modelId="{09E85FD2-B0D8-442F-87EA-D7B550650BF7}">
      <dgm:prSet phldrT="[Text]"/>
      <dgm:spPr/>
      <dgm:t>
        <a:bodyPr/>
        <a:lstStyle/>
        <a:p>
          <a:pPr>
            <a:buNone/>
          </a:pPr>
          <a:r>
            <a:rPr lang="cs-CZ" dirty="0"/>
            <a:t>periodický zákon</a:t>
          </a:r>
        </a:p>
      </dgm:t>
    </dgm:pt>
    <dgm:pt modelId="{3BF9EEB8-D81C-42D7-8E0C-DFBE02BB1C90}" type="parTrans" cxnId="{256A1EBA-0931-4D48-96B9-4BAA1AF1FBFC}">
      <dgm:prSet/>
      <dgm:spPr/>
      <dgm:t>
        <a:bodyPr/>
        <a:lstStyle/>
        <a:p>
          <a:endParaRPr lang="cs-CZ"/>
        </a:p>
      </dgm:t>
    </dgm:pt>
    <dgm:pt modelId="{85681539-142A-4839-881B-2A104D8B6D9B}" type="sibTrans" cxnId="{256A1EBA-0931-4D48-96B9-4BAA1AF1FBFC}">
      <dgm:prSet/>
      <dgm:spPr/>
      <dgm:t>
        <a:bodyPr/>
        <a:lstStyle/>
        <a:p>
          <a:endParaRPr lang="cs-CZ"/>
        </a:p>
      </dgm:t>
    </dgm:pt>
    <dgm:pt modelId="{89DFF724-2F04-4564-8886-776DDBFE1C4C}" type="pres">
      <dgm:prSet presAssocID="{08010447-4996-46F0-90D7-05260E78DE6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4236D71-A968-4726-98CA-5D241AA7DAC4}" type="pres">
      <dgm:prSet presAssocID="{6A43DC87-C327-49FA-A2AD-076201463961}" presName="composite" presStyleCnt="0"/>
      <dgm:spPr/>
    </dgm:pt>
    <dgm:pt modelId="{63C0A17D-D7E6-475C-816D-C882C9584C10}" type="pres">
      <dgm:prSet presAssocID="{6A43DC87-C327-49FA-A2AD-076201463961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E72219-78E5-460A-9B1C-C87F45274CB1}" type="pres">
      <dgm:prSet presAssocID="{6A43DC87-C327-49FA-A2AD-076201463961}" presName="parSh" presStyleLbl="node1" presStyleIdx="0" presStyleCnt="3" custLinFactNeighborX="1745" custLinFactNeighborY="-81368"/>
      <dgm:spPr/>
      <dgm:t>
        <a:bodyPr/>
        <a:lstStyle/>
        <a:p>
          <a:endParaRPr lang="cs-CZ"/>
        </a:p>
      </dgm:t>
    </dgm:pt>
    <dgm:pt modelId="{51256587-76B6-4CC2-9965-48B01EDD1141}" type="pres">
      <dgm:prSet presAssocID="{6A43DC87-C327-49FA-A2AD-076201463961}" presName="desTx" presStyleLbl="fgAcc1" presStyleIdx="0" presStyleCnt="3" custLinFactNeighborX="1745" custLinFactNeighborY="-610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30EBB7-58FF-4F7D-8D1A-CE5E445AD565}" type="pres">
      <dgm:prSet presAssocID="{AB6DE81E-4575-4FE9-A6D8-68AD2DAAB6BE}" presName="sibTrans" presStyleLbl="sibTrans2D1" presStyleIdx="0" presStyleCnt="2"/>
      <dgm:spPr/>
      <dgm:t>
        <a:bodyPr/>
        <a:lstStyle/>
        <a:p>
          <a:endParaRPr lang="cs-CZ"/>
        </a:p>
      </dgm:t>
    </dgm:pt>
    <dgm:pt modelId="{A0A9CBAE-D797-424A-8A0F-2E899338F58A}" type="pres">
      <dgm:prSet presAssocID="{AB6DE81E-4575-4FE9-A6D8-68AD2DAAB6BE}" presName="connTx" presStyleLbl="sibTrans2D1" presStyleIdx="0" presStyleCnt="2"/>
      <dgm:spPr/>
      <dgm:t>
        <a:bodyPr/>
        <a:lstStyle/>
        <a:p>
          <a:endParaRPr lang="cs-CZ"/>
        </a:p>
      </dgm:t>
    </dgm:pt>
    <dgm:pt modelId="{3847278C-BD2D-4D39-A987-B431F8443138}" type="pres">
      <dgm:prSet presAssocID="{0B489CEC-FD0D-47C3-B9C2-E5916536B03C}" presName="composite" presStyleCnt="0"/>
      <dgm:spPr/>
    </dgm:pt>
    <dgm:pt modelId="{DEDD8E7D-85DC-41D4-ADB5-4C77B5F59A2D}" type="pres">
      <dgm:prSet presAssocID="{0B489CEC-FD0D-47C3-B9C2-E5916536B03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4F79AE-A0E7-47D1-AC8C-6158A61F80B7}" type="pres">
      <dgm:prSet presAssocID="{0B489CEC-FD0D-47C3-B9C2-E5916536B03C}" presName="parSh" presStyleLbl="node1" presStyleIdx="1" presStyleCnt="3" custLinFactNeighborX="1745" custLinFactNeighborY="-81368"/>
      <dgm:spPr/>
      <dgm:t>
        <a:bodyPr/>
        <a:lstStyle/>
        <a:p>
          <a:endParaRPr lang="cs-CZ"/>
        </a:p>
      </dgm:t>
    </dgm:pt>
    <dgm:pt modelId="{73B46DA0-121A-4C8E-A64C-CE683FAF4BA7}" type="pres">
      <dgm:prSet presAssocID="{0B489CEC-FD0D-47C3-B9C2-E5916536B03C}" presName="desTx" presStyleLbl="fgAcc1" presStyleIdx="1" presStyleCnt="3" custLinFactNeighborX="1745" custLinFactNeighborY="-610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AA9DC4-95B3-4295-8D2B-7C55DCFAC162}" type="pres">
      <dgm:prSet presAssocID="{B493DA02-5C88-4EB6-B8DE-E4040BE183C0}" presName="sibTrans" presStyleLbl="sibTrans2D1" presStyleIdx="1" presStyleCnt="2"/>
      <dgm:spPr/>
      <dgm:t>
        <a:bodyPr/>
        <a:lstStyle/>
        <a:p>
          <a:endParaRPr lang="cs-CZ"/>
        </a:p>
      </dgm:t>
    </dgm:pt>
    <dgm:pt modelId="{E1A46AC3-103E-4CD3-B84D-E96E38E4B1BF}" type="pres">
      <dgm:prSet presAssocID="{B493DA02-5C88-4EB6-B8DE-E4040BE183C0}" presName="connTx" presStyleLbl="sibTrans2D1" presStyleIdx="1" presStyleCnt="2"/>
      <dgm:spPr/>
      <dgm:t>
        <a:bodyPr/>
        <a:lstStyle/>
        <a:p>
          <a:endParaRPr lang="cs-CZ"/>
        </a:p>
      </dgm:t>
    </dgm:pt>
    <dgm:pt modelId="{D96DB648-77E7-4666-AD9F-4B4029C27134}" type="pres">
      <dgm:prSet presAssocID="{C0F4788E-DE0B-473F-A78B-393093F00138}" presName="composite" presStyleCnt="0"/>
      <dgm:spPr/>
    </dgm:pt>
    <dgm:pt modelId="{F8F3EF71-D008-4221-8659-E1C41E46E66F}" type="pres">
      <dgm:prSet presAssocID="{C0F4788E-DE0B-473F-A78B-393093F00138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153335-04EF-4BFA-899C-A1A741A6DAD6}" type="pres">
      <dgm:prSet presAssocID="{C0F4788E-DE0B-473F-A78B-393093F00138}" presName="parSh" presStyleLbl="node1" presStyleIdx="2" presStyleCnt="3" custLinFactNeighborX="1097" custLinFactNeighborY="-81368"/>
      <dgm:spPr/>
      <dgm:t>
        <a:bodyPr/>
        <a:lstStyle/>
        <a:p>
          <a:endParaRPr lang="cs-CZ"/>
        </a:p>
      </dgm:t>
    </dgm:pt>
    <dgm:pt modelId="{103ED7F5-2700-455A-9A88-DBB08C6B854A}" type="pres">
      <dgm:prSet presAssocID="{C0F4788E-DE0B-473F-A78B-393093F00138}" presName="desTx" presStyleLbl="fgAcc1" presStyleIdx="2" presStyleCnt="3" custLinFactNeighborX="1745" custLinFactNeighborY="-610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1277CBA-75B9-4C9B-AD08-0A33296AA401}" type="presOf" srcId="{3D01963D-0157-4284-9E84-83BFCB05F6E3}" destId="{73B46DA0-121A-4C8E-A64C-CE683FAF4BA7}" srcOrd="0" destOrd="0" presId="urn:microsoft.com/office/officeart/2005/8/layout/process3"/>
    <dgm:cxn modelId="{E943D3AB-BD43-4114-89B8-B45158330BA0}" type="presOf" srcId="{08010447-4996-46F0-90D7-05260E78DE62}" destId="{89DFF724-2F04-4564-8886-776DDBFE1C4C}" srcOrd="0" destOrd="0" presId="urn:microsoft.com/office/officeart/2005/8/layout/process3"/>
    <dgm:cxn modelId="{CB9F1329-152C-4433-B39E-2EB3CA53A288}" type="presOf" srcId="{B493DA02-5C88-4EB6-B8DE-E4040BE183C0}" destId="{E1A46AC3-103E-4CD3-B84D-E96E38E4B1BF}" srcOrd="1" destOrd="0" presId="urn:microsoft.com/office/officeart/2005/8/layout/process3"/>
    <dgm:cxn modelId="{0A01A2EA-A30F-4C06-B78C-238B608B33B3}" srcId="{0B489CEC-FD0D-47C3-B9C2-E5916536B03C}" destId="{3D01963D-0157-4284-9E84-83BFCB05F6E3}" srcOrd="0" destOrd="0" parTransId="{863DE2FD-636C-414F-8BC2-8BB27C60E9FB}" sibTransId="{0CBA0EB3-A914-460D-98EE-4211291A1FEE}"/>
    <dgm:cxn modelId="{ED00D1D8-A9E4-430D-B779-70A527C79317}" type="presOf" srcId="{0B489CEC-FD0D-47C3-B9C2-E5916536B03C}" destId="{5B4F79AE-A0E7-47D1-AC8C-6158A61F80B7}" srcOrd="1" destOrd="0" presId="urn:microsoft.com/office/officeart/2005/8/layout/process3"/>
    <dgm:cxn modelId="{2DC5E3D6-DE53-4EAC-B45D-E420326D0049}" type="presOf" srcId="{4803F8AF-4E66-43FD-A1C3-4D7D9AC6B9ED}" destId="{51256587-76B6-4CC2-9965-48B01EDD1141}" srcOrd="0" destOrd="0" presId="urn:microsoft.com/office/officeart/2005/8/layout/process3"/>
    <dgm:cxn modelId="{26824497-168B-459C-908F-42115C5E158E}" type="presOf" srcId="{6A43DC87-C327-49FA-A2AD-076201463961}" destId="{63C0A17D-D7E6-475C-816D-C882C9584C10}" srcOrd="0" destOrd="0" presId="urn:microsoft.com/office/officeart/2005/8/layout/process3"/>
    <dgm:cxn modelId="{87E38B26-E6D2-4D8A-AE76-80A1C1C9DA19}" type="presOf" srcId="{0B489CEC-FD0D-47C3-B9C2-E5916536B03C}" destId="{DEDD8E7D-85DC-41D4-ADB5-4C77B5F59A2D}" srcOrd="0" destOrd="0" presId="urn:microsoft.com/office/officeart/2005/8/layout/process3"/>
    <dgm:cxn modelId="{B04A03BE-A634-4EF6-A62F-CA97B40C779F}" type="presOf" srcId="{AB6DE81E-4575-4FE9-A6D8-68AD2DAAB6BE}" destId="{A0A9CBAE-D797-424A-8A0F-2E899338F58A}" srcOrd="1" destOrd="0" presId="urn:microsoft.com/office/officeart/2005/8/layout/process3"/>
    <dgm:cxn modelId="{2002B61E-42D8-4906-BFC0-BBE4619DBFFD}" type="presOf" srcId="{C0F4788E-DE0B-473F-A78B-393093F00138}" destId="{D1153335-04EF-4BFA-899C-A1A741A6DAD6}" srcOrd="1" destOrd="0" presId="urn:microsoft.com/office/officeart/2005/8/layout/process3"/>
    <dgm:cxn modelId="{6C5ECE14-D4CD-4E87-B00A-AECE5A1C39C2}" type="presOf" srcId="{AB6DE81E-4575-4FE9-A6D8-68AD2DAAB6BE}" destId="{9330EBB7-58FF-4F7D-8D1A-CE5E445AD565}" srcOrd="0" destOrd="0" presId="urn:microsoft.com/office/officeart/2005/8/layout/process3"/>
    <dgm:cxn modelId="{4C3A31C4-AAD4-476B-89FB-84EEF21CBDDC}" type="presOf" srcId="{09E85FD2-B0D8-442F-87EA-D7B550650BF7}" destId="{103ED7F5-2700-455A-9A88-DBB08C6B854A}" srcOrd="0" destOrd="0" presId="urn:microsoft.com/office/officeart/2005/8/layout/process3"/>
    <dgm:cxn modelId="{C11935F8-00F2-4E40-A69E-BAE3AE754242}" srcId="{08010447-4996-46F0-90D7-05260E78DE62}" destId="{0B489CEC-FD0D-47C3-B9C2-E5916536B03C}" srcOrd="1" destOrd="0" parTransId="{A0E2BA24-11BD-473D-8977-213EF5846070}" sibTransId="{B493DA02-5C88-4EB6-B8DE-E4040BE183C0}"/>
    <dgm:cxn modelId="{99740142-4BF2-43D1-BDB5-E125921B4C44}" srcId="{08010447-4996-46F0-90D7-05260E78DE62}" destId="{6A43DC87-C327-49FA-A2AD-076201463961}" srcOrd="0" destOrd="0" parTransId="{9EAB597B-435E-4CCB-BF00-DD1A5A54770A}" sibTransId="{AB6DE81E-4575-4FE9-A6D8-68AD2DAAB6BE}"/>
    <dgm:cxn modelId="{B5381F20-0252-40BC-B3F0-76AFA3185E72}" type="presOf" srcId="{B493DA02-5C88-4EB6-B8DE-E4040BE183C0}" destId="{E2AA9DC4-95B3-4295-8D2B-7C55DCFAC162}" srcOrd="0" destOrd="0" presId="urn:microsoft.com/office/officeart/2005/8/layout/process3"/>
    <dgm:cxn modelId="{256A1EBA-0931-4D48-96B9-4BAA1AF1FBFC}" srcId="{C0F4788E-DE0B-473F-A78B-393093F00138}" destId="{09E85FD2-B0D8-442F-87EA-D7B550650BF7}" srcOrd="0" destOrd="0" parTransId="{3BF9EEB8-D81C-42D7-8E0C-DFBE02BB1C90}" sibTransId="{85681539-142A-4839-881B-2A104D8B6D9B}"/>
    <dgm:cxn modelId="{0BE4D7CD-68D6-4505-B5BE-2EB6EE0926F7}" type="presOf" srcId="{6A43DC87-C327-49FA-A2AD-076201463961}" destId="{2BE72219-78E5-460A-9B1C-C87F45274CB1}" srcOrd="1" destOrd="0" presId="urn:microsoft.com/office/officeart/2005/8/layout/process3"/>
    <dgm:cxn modelId="{3FEB6037-6ED1-426E-AF93-938F716A9D96}" srcId="{6A43DC87-C327-49FA-A2AD-076201463961}" destId="{4803F8AF-4E66-43FD-A1C3-4D7D9AC6B9ED}" srcOrd="0" destOrd="0" parTransId="{F315C743-7897-4052-A55D-DFAC824DB65A}" sibTransId="{BD6BF014-7D51-432D-9A8D-FF467BCBB3D0}"/>
    <dgm:cxn modelId="{C6BB27B5-7B10-43DC-95EE-AA658F705D64}" type="presOf" srcId="{C0F4788E-DE0B-473F-A78B-393093F00138}" destId="{F8F3EF71-D008-4221-8659-E1C41E46E66F}" srcOrd="0" destOrd="0" presId="urn:microsoft.com/office/officeart/2005/8/layout/process3"/>
    <dgm:cxn modelId="{2B5974B0-6974-4F61-BDCF-AC76DE1F57DE}" srcId="{08010447-4996-46F0-90D7-05260E78DE62}" destId="{C0F4788E-DE0B-473F-A78B-393093F00138}" srcOrd="2" destOrd="0" parTransId="{5D3A158F-24BF-45B2-9859-4C8C734ED0F4}" sibTransId="{723EB6E0-6C36-4D3B-8D06-FA689225260C}"/>
    <dgm:cxn modelId="{19C90B41-1EB0-4D38-BE9E-7BB8CA967BE3}" type="presParOf" srcId="{89DFF724-2F04-4564-8886-776DDBFE1C4C}" destId="{B4236D71-A968-4726-98CA-5D241AA7DAC4}" srcOrd="0" destOrd="0" presId="urn:microsoft.com/office/officeart/2005/8/layout/process3"/>
    <dgm:cxn modelId="{660F7A38-3FE1-4D44-986A-13FD695ADAB2}" type="presParOf" srcId="{B4236D71-A968-4726-98CA-5D241AA7DAC4}" destId="{63C0A17D-D7E6-475C-816D-C882C9584C10}" srcOrd="0" destOrd="0" presId="urn:microsoft.com/office/officeart/2005/8/layout/process3"/>
    <dgm:cxn modelId="{4C2C7E70-88AA-4DC6-A86F-DEFF3A339EB5}" type="presParOf" srcId="{B4236D71-A968-4726-98CA-5D241AA7DAC4}" destId="{2BE72219-78E5-460A-9B1C-C87F45274CB1}" srcOrd="1" destOrd="0" presId="urn:microsoft.com/office/officeart/2005/8/layout/process3"/>
    <dgm:cxn modelId="{8D93CA86-115A-4BE0-A174-476B3C87801E}" type="presParOf" srcId="{B4236D71-A968-4726-98CA-5D241AA7DAC4}" destId="{51256587-76B6-4CC2-9965-48B01EDD1141}" srcOrd="2" destOrd="0" presId="urn:microsoft.com/office/officeart/2005/8/layout/process3"/>
    <dgm:cxn modelId="{9F0AE821-63EB-4ADE-9E1A-13D6A8A8254F}" type="presParOf" srcId="{89DFF724-2F04-4564-8886-776DDBFE1C4C}" destId="{9330EBB7-58FF-4F7D-8D1A-CE5E445AD565}" srcOrd="1" destOrd="0" presId="urn:microsoft.com/office/officeart/2005/8/layout/process3"/>
    <dgm:cxn modelId="{5B2D1F4B-869F-43B2-A82C-93539636168A}" type="presParOf" srcId="{9330EBB7-58FF-4F7D-8D1A-CE5E445AD565}" destId="{A0A9CBAE-D797-424A-8A0F-2E899338F58A}" srcOrd="0" destOrd="0" presId="urn:microsoft.com/office/officeart/2005/8/layout/process3"/>
    <dgm:cxn modelId="{F54B2E71-62DF-4D5C-88D8-FB45C703A4B1}" type="presParOf" srcId="{89DFF724-2F04-4564-8886-776DDBFE1C4C}" destId="{3847278C-BD2D-4D39-A987-B431F8443138}" srcOrd="2" destOrd="0" presId="urn:microsoft.com/office/officeart/2005/8/layout/process3"/>
    <dgm:cxn modelId="{F5E056C2-62EB-438D-9653-754B7F5C5098}" type="presParOf" srcId="{3847278C-BD2D-4D39-A987-B431F8443138}" destId="{DEDD8E7D-85DC-41D4-ADB5-4C77B5F59A2D}" srcOrd="0" destOrd="0" presId="urn:microsoft.com/office/officeart/2005/8/layout/process3"/>
    <dgm:cxn modelId="{D4ABC481-F0EC-4D2D-BEB9-6AE86B86A62D}" type="presParOf" srcId="{3847278C-BD2D-4D39-A987-B431F8443138}" destId="{5B4F79AE-A0E7-47D1-AC8C-6158A61F80B7}" srcOrd="1" destOrd="0" presId="urn:microsoft.com/office/officeart/2005/8/layout/process3"/>
    <dgm:cxn modelId="{D3EBF2B0-FB75-4272-8D2E-C9850D6F3688}" type="presParOf" srcId="{3847278C-BD2D-4D39-A987-B431F8443138}" destId="{73B46DA0-121A-4C8E-A64C-CE683FAF4BA7}" srcOrd="2" destOrd="0" presId="urn:microsoft.com/office/officeart/2005/8/layout/process3"/>
    <dgm:cxn modelId="{9BACAF24-5FDC-4177-8078-64EA3AE481AC}" type="presParOf" srcId="{89DFF724-2F04-4564-8886-776DDBFE1C4C}" destId="{E2AA9DC4-95B3-4295-8D2B-7C55DCFAC162}" srcOrd="3" destOrd="0" presId="urn:microsoft.com/office/officeart/2005/8/layout/process3"/>
    <dgm:cxn modelId="{71D61766-4253-4848-9B3D-554977D2ABAA}" type="presParOf" srcId="{E2AA9DC4-95B3-4295-8D2B-7C55DCFAC162}" destId="{E1A46AC3-103E-4CD3-B84D-E96E38E4B1BF}" srcOrd="0" destOrd="0" presId="urn:microsoft.com/office/officeart/2005/8/layout/process3"/>
    <dgm:cxn modelId="{997F95D1-398C-4890-96E6-D24665EDF6F9}" type="presParOf" srcId="{89DFF724-2F04-4564-8886-776DDBFE1C4C}" destId="{D96DB648-77E7-4666-AD9F-4B4029C27134}" srcOrd="4" destOrd="0" presId="urn:microsoft.com/office/officeart/2005/8/layout/process3"/>
    <dgm:cxn modelId="{BFA9EAC9-89DB-4EE0-AD43-6C4FF2F1492F}" type="presParOf" srcId="{D96DB648-77E7-4666-AD9F-4B4029C27134}" destId="{F8F3EF71-D008-4221-8659-E1C41E46E66F}" srcOrd="0" destOrd="0" presId="urn:microsoft.com/office/officeart/2005/8/layout/process3"/>
    <dgm:cxn modelId="{222DD5B6-8724-4757-96E8-A87A904A2964}" type="presParOf" srcId="{D96DB648-77E7-4666-AD9F-4B4029C27134}" destId="{D1153335-04EF-4BFA-899C-A1A741A6DAD6}" srcOrd="1" destOrd="0" presId="urn:microsoft.com/office/officeart/2005/8/layout/process3"/>
    <dgm:cxn modelId="{AB8F763E-4FA7-4056-A67F-8D80EECE97A1}" type="presParOf" srcId="{D96DB648-77E7-4666-AD9F-4B4029C27134}" destId="{103ED7F5-2700-455A-9A88-DBB08C6B854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010447-4996-46F0-90D7-05260E78DE62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A43DC87-C327-49FA-A2AD-076201463961}">
      <dgm:prSet phldrT="[Text]"/>
      <dgm:spPr/>
      <dgm:t>
        <a:bodyPr/>
        <a:lstStyle/>
        <a:p>
          <a:r>
            <a:rPr lang="cs-CZ" dirty="0"/>
            <a:t>1. Kdo</a:t>
          </a:r>
        </a:p>
      </dgm:t>
    </dgm:pt>
    <dgm:pt modelId="{9EAB597B-435E-4CCB-BF00-DD1A5A54770A}" type="parTrans" cxnId="{99740142-4BF2-43D1-BDB5-E125921B4C44}">
      <dgm:prSet/>
      <dgm:spPr/>
      <dgm:t>
        <a:bodyPr/>
        <a:lstStyle/>
        <a:p>
          <a:endParaRPr lang="cs-CZ"/>
        </a:p>
      </dgm:t>
    </dgm:pt>
    <dgm:pt modelId="{AB6DE81E-4575-4FE9-A6D8-68AD2DAAB6BE}" type="sibTrans" cxnId="{99740142-4BF2-43D1-BDB5-E125921B4C44}">
      <dgm:prSet/>
      <dgm:spPr/>
      <dgm:t>
        <a:bodyPr/>
        <a:lstStyle/>
        <a:p>
          <a:endParaRPr lang="cs-CZ"/>
        </a:p>
      </dgm:t>
    </dgm:pt>
    <dgm:pt modelId="{4803F8AF-4E66-43FD-A1C3-4D7D9AC6B9ED}">
      <dgm:prSet phldrT="[Text]"/>
      <dgm:spPr/>
      <dgm:t>
        <a:bodyPr/>
        <a:lstStyle/>
        <a:p>
          <a:pPr>
            <a:buNone/>
          </a:pPr>
          <a:r>
            <a:rPr lang="cs-CZ" dirty="0" smtClean="0"/>
            <a:t>Žák</a:t>
          </a:r>
          <a:endParaRPr lang="cs-CZ" dirty="0"/>
        </a:p>
      </dgm:t>
    </dgm:pt>
    <dgm:pt modelId="{F315C743-7897-4052-A55D-DFAC824DB65A}" type="parTrans" cxnId="{3FEB6037-6ED1-426E-AF93-938F716A9D96}">
      <dgm:prSet/>
      <dgm:spPr/>
      <dgm:t>
        <a:bodyPr/>
        <a:lstStyle/>
        <a:p>
          <a:endParaRPr lang="cs-CZ"/>
        </a:p>
      </dgm:t>
    </dgm:pt>
    <dgm:pt modelId="{BD6BF014-7D51-432D-9A8D-FF467BCBB3D0}" type="sibTrans" cxnId="{3FEB6037-6ED1-426E-AF93-938F716A9D96}">
      <dgm:prSet/>
      <dgm:spPr/>
      <dgm:t>
        <a:bodyPr/>
        <a:lstStyle/>
        <a:p>
          <a:endParaRPr lang="cs-CZ"/>
        </a:p>
      </dgm:t>
    </dgm:pt>
    <dgm:pt modelId="{0B489CEC-FD0D-47C3-B9C2-E5916536B03C}">
      <dgm:prSet phldrT="[Text]"/>
      <dgm:spPr/>
      <dgm:t>
        <a:bodyPr/>
        <a:lstStyle/>
        <a:p>
          <a:r>
            <a:rPr lang="cs-CZ" dirty="0"/>
            <a:t>2. co dělá</a:t>
          </a:r>
        </a:p>
      </dgm:t>
    </dgm:pt>
    <dgm:pt modelId="{A0E2BA24-11BD-473D-8977-213EF5846070}" type="parTrans" cxnId="{C11935F8-00F2-4E40-A69E-BAE3AE754242}">
      <dgm:prSet/>
      <dgm:spPr/>
      <dgm:t>
        <a:bodyPr/>
        <a:lstStyle/>
        <a:p>
          <a:endParaRPr lang="cs-CZ"/>
        </a:p>
      </dgm:t>
    </dgm:pt>
    <dgm:pt modelId="{B493DA02-5C88-4EB6-B8DE-E4040BE183C0}" type="sibTrans" cxnId="{C11935F8-00F2-4E40-A69E-BAE3AE754242}">
      <dgm:prSet/>
      <dgm:spPr/>
      <dgm:t>
        <a:bodyPr/>
        <a:lstStyle/>
        <a:p>
          <a:endParaRPr lang="cs-CZ"/>
        </a:p>
      </dgm:t>
    </dgm:pt>
    <dgm:pt modelId="{3D01963D-0157-4284-9E84-83BFCB05F6E3}">
      <dgm:prSet phldrT="[Text]"/>
      <dgm:spPr/>
      <dgm:t>
        <a:bodyPr/>
        <a:lstStyle/>
        <a:p>
          <a:pPr>
            <a:buNone/>
          </a:pPr>
          <a:r>
            <a:rPr lang="cs-CZ" smtClean="0"/>
            <a:t>zná</a:t>
          </a:r>
          <a:endParaRPr lang="cs-CZ" dirty="0"/>
        </a:p>
      </dgm:t>
    </dgm:pt>
    <dgm:pt modelId="{863DE2FD-636C-414F-8BC2-8BB27C60E9FB}" type="parTrans" cxnId="{0A01A2EA-A30F-4C06-B78C-238B608B33B3}">
      <dgm:prSet/>
      <dgm:spPr/>
      <dgm:t>
        <a:bodyPr/>
        <a:lstStyle/>
        <a:p>
          <a:endParaRPr lang="cs-CZ"/>
        </a:p>
      </dgm:t>
    </dgm:pt>
    <dgm:pt modelId="{0CBA0EB3-A914-460D-98EE-4211291A1FEE}" type="sibTrans" cxnId="{0A01A2EA-A30F-4C06-B78C-238B608B33B3}">
      <dgm:prSet/>
      <dgm:spPr/>
      <dgm:t>
        <a:bodyPr/>
        <a:lstStyle/>
        <a:p>
          <a:endParaRPr lang="cs-CZ"/>
        </a:p>
      </dgm:t>
    </dgm:pt>
    <dgm:pt modelId="{C0F4788E-DE0B-473F-A78B-393093F00138}">
      <dgm:prSet phldrT="[Text]"/>
      <dgm:spPr/>
      <dgm:t>
        <a:bodyPr/>
        <a:lstStyle/>
        <a:p>
          <a:r>
            <a:rPr lang="cs-CZ" dirty="0"/>
            <a:t>3. na čem</a:t>
          </a:r>
        </a:p>
      </dgm:t>
    </dgm:pt>
    <dgm:pt modelId="{5D3A158F-24BF-45B2-9859-4C8C734ED0F4}" type="parTrans" cxnId="{2B5974B0-6974-4F61-BDCF-AC76DE1F57DE}">
      <dgm:prSet/>
      <dgm:spPr/>
      <dgm:t>
        <a:bodyPr/>
        <a:lstStyle/>
        <a:p>
          <a:endParaRPr lang="cs-CZ"/>
        </a:p>
      </dgm:t>
    </dgm:pt>
    <dgm:pt modelId="{723EB6E0-6C36-4D3B-8D06-FA689225260C}" type="sibTrans" cxnId="{2B5974B0-6974-4F61-BDCF-AC76DE1F57DE}">
      <dgm:prSet/>
      <dgm:spPr/>
      <dgm:t>
        <a:bodyPr/>
        <a:lstStyle/>
        <a:p>
          <a:endParaRPr lang="cs-CZ"/>
        </a:p>
      </dgm:t>
    </dgm:pt>
    <dgm:pt modelId="{09E85FD2-B0D8-442F-87EA-D7B550650BF7}">
      <dgm:prSet phldrT="[Text]"/>
      <dgm:spPr/>
      <dgm:t>
        <a:bodyPr/>
        <a:lstStyle/>
        <a:p>
          <a:pPr>
            <a:buNone/>
          </a:pPr>
          <a:r>
            <a:rPr lang="cs-CZ" dirty="0"/>
            <a:t>periodický zákon</a:t>
          </a:r>
        </a:p>
      </dgm:t>
    </dgm:pt>
    <dgm:pt modelId="{3BF9EEB8-D81C-42D7-8E0C-DFBE02BB1C90}" type="parTrans" cxnId="{256A1EBA-0931-4D48-96B9-4BAA1AF1FBFC}">
      <dgm:prSet/>
      <dgm:spPr/>
      <dgm:t>
        <a:bodyPr/>
        <a:lstStyle/>
        <a:p>
          <a:endParaRPr lang="cs-CZ"/>
        </a:p>
      </dgm:t>
    </dgm:pt>
    <dgm:pt modelId="{85681539-142A-4839-881B-2A104D8B6D9B}" type="sibTrans" cxnId="{256A1EBA-0931-4D48-96B9-4BAA1AF1FBFC}">
      <dgm:prSet/>
      <dgm:spPr/>
      <dgm:t>
        <a:bodyPr/>
        <a:lstStyle/>
        <a:p>
          <a:endParaRPr lang="cs-CZ"/>
        </a:p>
      </dgm:t>
    </dgm:pt>
    <dgm:pt modelId="{89DFF724-2F04-4564-8886-776DDBFE1C4C}" type="pres">
      <dgm:prSet presAssocID="{08010447-4996-46F0-90D7-05260E78DE6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4236D71-A968-4726-98CA-5D241AA7DAC4}" type="pres">
      <dgm:prSet presAssocID="{6A43DC87-C327-49FA-A2AD-076201463961}" presName="composite" presStyleCnt="0"/>
      <dgm:spPr/>
    </dgm:pt>
    <dgm:pt modelId="{63C0A17D-D7E6-475C-816D-C882C9584C10}" type="pres">
      <dgm:prSet presAssocID="{6A43DC87-C327-49FA-A2AD-076201463961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E72219-78E5-460A-9B1C-C87F45274CB1}" type="pres">
      <dgm:prSet presAssocID="{6A43DC87-C327-49FA-A2AD-076201463961}" presName="parSh" presStyleLbl="node1" presStyleIdx="0" presStyleCnt="3" custLinFactNeighborX="1745" custLinFactNeighborY="-81368"/>
      <dgm:spPr/>
      <dgm:t>
        <a:bodyPr/>
        <a:lstStyle/>
        <a:p>
          <a:endParaRPr lang="cs-CZ"/>
        </a:p>
      </dgm:t>
    </dgm:pt>
    <dgm:pt modelId="{51256587-76B6-4CC2-9965-48B01EDD1141}" type="pres">
      <dgm:prSet presAssocID="{6A43DC87-C327-49FA-A2AD-076201463961}" presName="desTx" presStyleLbl="fgAcc1" presStyleIdx="0" presStyleCnt="3" custLinFactNeighborX="1745" custLinFactNeighborY="-610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30EBB7-58FF-4F7D-8D1A-CE5E445AD565}" type="pres">
      <dgm:prSet presAssocID="{AB6DE81E-4575-4FE9-A6D8-68AD2DAAB6BE}" presName="sibTrans" presStyleLbl="sibTrans2D1" presStyleIdx="0" presStyleCnt="2"/>
      <dgm:spPr/>
      <dgm:t>
        <a:bodyPr/>
        <a:lstStyle/>
        <a:p>
          <a:endParaRPr lang="cs-CZ"/>
        </a:p>
      </dgm:t>
    </dgm:pt>
    <dgm:pt modelId="{A0A9CBAE-D797-424A-8A0F-2E899338F58A}" type="pres">
      <dgm:prSet presAssocID="{AB6DE81E-4575-4FE9-A6D8-68AD2DAAB6BE}" presName="connTx" presStyleLbl="sibTrans2D1" presStyleIdx="0" presStyleCnt="2"/>
      <dgm:spPr/>
      <dgm:t>
        <a:bodyPr/>
        <a:lstStyle/>
        <a:p>
          <a:endParaRPr lang="cs-CZ"/>
        </a:p>
      </dgm:t>
    </dgm:pt>
    <dgm:pt modelId="{3847278C-BD2D-4D39-A987-B431F8443138}" type="pres">
      <dgm:prSet presAssocID="{0B489CEC-FD0D-47C3-B9C2-E5916536B03C}" presName="composite" presStyleCnt="0"/>
      <dgm:spPr/>
    </dgm:pt>
    <dgm:pt modelId="{DEDD8E7D-85DC-41D4-ADB5-4C77B5F59A2D}" type="pres">
      <dgm:prSet presAssocID="{0B489CEC-FD0D-47C3-B9C2-E5916536B03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4F79AE-A0E7-47D1-AC8C-6158A61F80B7}" type="pres">
      <dgm:prSet presAssocID="{0B489CEC-FD0D-47C3-B9C2-E5916536B03C}" presName="parSh" presStyleLbl="node1" presStyleIdx="1" presStyleCnt="3" custLinFactNeighborX="1745" custLinFactNeighborY="-81368"/>
      <dgm:spPr/>
      <dgm:t>
        <a:bodyPr/>
        <a:lstStyle/>
        <a:p>
          <a:endParaRPr lang="cs-CZ"/>
        </a:p>
      </dgm:t>
    </dgm:pt>
    <dgm:pt modelId="{73B46DA0-121A-4C8E-A64C-CE683FAF4BA7}" type="pres">
      <dgm:prSet presAssocID="{0B489CEC-FD0D-47C3-B9C2-E5916536B03C}" presName="desTx" presStyleLbl="fgAcc1" presStyleIdx="1" presStyleCnt="3" custLinFactNeighborX="1745" custLinFactNeighborY="-610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AA9DC4-95B3-4295-8D2B-7C55DCFAC162}" type="pres">
      <dgm:prSet presAssocID="{B493DA02-5C88-4EB6-B8DE-E4040BE183C0}" presName="sibTrans" presStyleLbl="sibTrans2D1" presStyleIdx="1" presStyleCnt="2"/>
      <dgm:spPr/>
      <dgm:t>
        <a:bodyPr/>
        <a:lstStyle/>
        <a:p>
          <a:endParaRPr lang="cs-CZ"/>
        </a:p>
      </dgm:t>
    </dgm:pt>
    <dgm:pt modelId="{E1A46AC3-103E-4CD3-B84D-E96E38E4B1BF}" type="pres">
      <dgm:prSet presAssocID="{B493DA02-5C88-4EB6-B8DE-E4040BE183C0}" presName="connTx" presStyleLbl="sibTrans2D1" presStyleIdx="1" presStyleCnt="2"/>
      <dgm:spPr/>
      <dgm:t>
        <a:bodyPr/>
        <a:lstStyle/>
        <a:p>
          <a:endParaRPr lang="cs-CZ"/>
        </a:p>
      </dgm:t>
    </dgm:pt>
    <dgm:pt modelId="{D96DB648-77E7-4666-AD9F-4B4029C27134}" type="pres">
      <dgm:prSet presAssocID="{C0F4788E-DE0B-473F-A78B-393093F00138}" presName="composite" presStyleCnt="0"/>
      <dgm:spPr/>
    </dgm:pt>
    <dgm:pt modelId="{F8F3EF71-D008-4221-8659-E1C41E46E66F}" type="pres">
      <dgm:prSet presAssocID="{C0F4788E-DE0B-473F-A78B-393093F00138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153335-04EF-4BFA-899C-A1A741A6DAD6}" type="pres">
      <dgm:prSet presAssocID="{C0F4788E-DE0B-473F-A78B-393093F00138}" presName="parSh" presStyleLbl="node1" presStyleIdx="2" presStyleCnt="3" custLinFactNeighborX="1097" custLinFactNeighborY="-81368"/>
      <dgm:spPr/>
      <dgm:t>
        <a:bodyPr/>
        <a:lstStyle/>
        <a:p>
          <a:endParaRPr lang="cs-CZ"/>
        </a:p>
      </dgm:t>
    </dgm:pt>
    <dgm:pt modelId="{103ED7F5-2700-455A-9A88-DBB08C6B854A}" type="pres">
      <dgm:prSet presAssocID="{C0F4788E-DE0B-473F-A78B-393093F00138}" presName="desTx" presStyleLbl="fgAcc1" presStyleIdx="2" presStyleCnt="3" custLinFactNeighborX="1745" custLinFactNeighborY="-610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91F3FBF-98D7-4199-BA5D-31B8323B958F}" type="presOf" srcId="{AB6DE81E-4575-4FE9-A6D8-68AD2DAAB6BE}" destId="{A0A9CBAE-D797-424A-8A0F-2E899338F58A}" srcOrd="1" destOrd="0" presId="urn:microsoft.com/office/officeart/2005/8/layout/process3"/>
    <dgm:cxn modelId="{4C5F148E-2C44-4AC4-99A3-825FAAB23216}" type="presOf" srcId="{C0F4788E-DE0B-473F-A78B-393093F00138}" destId="{F8F3EF71-D008-4221-8659-E1C41E46E66F}" srcOrd="0" destOrd="0" presId="urn:microsoft.com/office/officeart/2005/8/layout/process3"/>
    <dgm:cxn modelId="{4598875B-572C-4DD3-82F2-79CB3BCC4DE6}" type="presOf" srcId="{09E85FD2-B0D8-442F-87EA-D7B550650BF7}" destId="{103ED7F5-2700-455A-9A88-DBB08C6B854A}" srcOrd="0" destOrd="0" presId="urn:microsoft.com/office/officeart/2005/8/layout/process3"/>
    <dgm:cxn modelId="{0A01A2EA-A30F-4C06-B78C-238B608B33B3}" srcId="{0B489CEC-FD0D-47C3-B9C2-E5916536B03C}" destId="{3D01963D-0157-4284-9E84-83BFCB05F6E3}" srcOrd="0" destOrd="0" parTransId="{863DE2FD-636C-414F-8BC2-8BB27C60E9FB}" sibTransId="{0CBA0EB3-A914-460D-98EE-4211291A1FEE}"/>
    <dgm:cxn modelId="{344B34E9-C76B-4FAA-9C87-60CBC1C13AE3}" type="presOf" srcId="{6A43DC87-C327-49FA-A2AD-076201463961}" destId="{2BE72219-78E5-460A-9B1C-C87F45274CB1}" srcOrd="1" destOrd="0" presId="urn:microsoft.com/office/officeart/2005/8/layout/process3"/>
    <dgm:cxn modelId="{EB4E2FAF-E7E1-4B73-8D24-2C742589B549}" type="presOf" srcId="{AB6DE81E-4575-4FE9-A6D8-68AD2DAAB6BE}" destId="{9330EBB7-58FF-4F7D-8D1A-CE5E445AD565}" srcOrd="0" destOrd="0" presId="urn:microsoft.com/office/officeart/2005/8/layout/process3"/>
    <dgm:cxn modelId="{F2DB848D-0809-4E49-BC97-BD10F416C0AE}" type="presOf" srcId="{0B489CEC-FD0D-47C3-B9C2-E5916536B03C}" destId="{5B4F79AE-A0E7-47D1-AC8C-6158A61F80B7}" srcOrd="1" destOrd="0" presId="urn:microsoft.com/office/officeart/2005/8/layout/process3"/>
    <dgm:cxn modelId="{2FB3D2E7-8539-4F1B-80F0-CE0932ED1874}" type="presOf" srcId="{B493DA02-5C88-4EB6-B8DE-E4040BE183C0}" destId="{E2AA9DC4-95B3-4295-8D2B-7C55DCFAC162}" srcOrd="0" destOrd="0" presId="urn:microsoft.com/office/officeart/2005/8/layout/process3"/>
    <dgm:cxn modelId="{EA7D6CEA-5EA4-42E1-9BB1-4329BFCF09B6}" type="presOf" srcId="{0B489CEC-FD0D-47C3-B9C2-E5916536B03C}" destId="{DEDD8E7D-85DC-41D4-ADB5-4C77B5F59A2D}" srcOrd="0" destOrd="0" presId="urn:microsoft.com/office/officeart/2005/8/layout/process3"/>
    <dgm:cxn modelId="{CC109D10-AFCB-4A28-A668-F15E9A19D28F}" type="presOf" srcId="{08010447-4996-46F0-90D7-05260E78DE62}" destId="{89DFF724-2F04-4564-8886-776DDBFE1C4C}" srcOrd="0" destOrd="0" presId="urn:microsoft.com/office/officeart/2005/8/layout/process3"/>
    <dgm:cxn modelId="{8783D0E2-586A-487B-A25B-FF6E0EDAB599}" type="presOf" srcId="{3D01963D-0157-4284-9E84-83BFCB05F6E3}" destId="{73B46DA0-121A-4C8E-A64C-CE683FAF4BA7}" srcOrd="0" destOrd="0" presId="urn:microsoft.com/office/officeart/2005/8/layout/process3"/>
    <dgm:cxn modelId="{DEF4F36F-B907-4D56-94D7-798C59FFB45B}" type="presOf" srcId="{4803F8AF-4E66-43FD-A1C3-4D7D9AC6B9ED}" destId="{51256587-76B6-4CC2-9965-48B01EDD1141}" srcOrd="0" destOrd="0" presId="urn:microsoft.com/office/officeart/2005/8/layout/process3"/>
    <dgm:cxn modelId="{C11935F8-00F2-4E40-A69E-BAE3AE754242}" srcId="{08010447-4996-46F0-90D7-05260E78DE62}" destId="{0B489CEC-FD0D-47C3-B9C2-E5916536B03C}" srcOrd="1" destOrd="0" parTransId="{A0E2BA24-11BD-473D-8977-213EF5846070}" sibTransId="{B493DA02-5C88-4EB6-B8DE-E4040BE183C0}"/>
    <dgm:cxn modelId="{99740142-4BF2-43D1-BDB5-E125921B4C44}" srcId="{08010447-4996-46F0-90D7-05260E78DE62}" destId="{6A43DC87-C327-49FA-A2AD-076201463961}" srcOrd="0" destOrd="0" parTransId="{9EAB597B-435E-4CCB-BF00-DD1A5A54770A}" sibTransId="{AB6DE81E-4575-4FE9-A6D8-68AD2DAAB6BE}"/>
    <dgm:cxn modelId="{25ACE465-4EF0-4C21-9EC1-0D120D46D382}" type="presOf" srcId="{B493DA02-5C88-4EB6-B8DE-E4040BE183C0}" destId="{E1A46AC3-103E-4CD3-B84D-E96E38E4B1BF}" srcOrd="1" destOrd="0" presId="urn:microsoft.com/office/officeart/2005/8/layout/process3"/>
    <dgm:cxn modelId="{5C830F6B-B8C7-457E-8391-A536EC7A3E0A}" type="presOf" srcId="{C0F4788E-DE0B-473F-A78B-393093F00138}" destId="{D1153335-04EF-4BFA-899C-A1A741A6DAD6}" srcOrd="1" destOrd="0" presId="urn:microsoft.com/office/officeart/2005/8/layout/process3"/>
    <dgm:cxn modelId="{256A1EBA-0931-4D48-96B9-4BAA1AF1FBFC}" srcId="{C0F4788E-DE0B-473F-A78B-393093F00138}" destId="{09E85FD2-B0D8-442F-87EA-D7B550650BF7}" srcOrd="0" destOrd="0" parTransId="{3BF9EEB8-D81C-42D7-8E0C-DFBE02BB1C90}" sibTransId="{85681539-142A-4839-881B-2A104D8B6D9B}"/>
    <dgm:cxn modelId="{B4E00CDE-0E4A-4F9F-971B-3EB1629C135E}" type="presOf" srcId="{6A43DC87-C327-49FA-A2AD-076201463961}" destId="{63C0A17D-D7E6-475C-816D-C882C9584C10}" srcOrd="0" destOrd="0" presId="urn:microsoft.com/office/officeart/2005/8/layout/process3"/>
    <dgm:cxn modelId="{3FEB6037-6ED1-426E-AF93-938F716A9D96}" srcId="{6A43DC87-C327-49FA-A2AD-076201463961}" destId="{4803F8AF-4E66-43FD-A1C3-4D7D9AC6B9ED}" srcOrd="0" destOrd="0" parTransId="{F315C743-7897-4052-A55D-DFAC824DB65A}" sibTransId="{BD6BF014-7D51-432D-9A8D-FF467BCBB3D0}"/>
    <dgm:cxn modelId="{2B5974B0-6974-4F61-BDCF-AC76DE1F57DE}" srcId="{08010447-4996-46F0-90D7-05260E78DE62}" destId="{C0F4788E-DE0B-473F-A78B-393093F00138}" srcOrd="2" destOrd="0" parTransId="{5D3A158F-24BF-45B2-9859-4C8C734ED0F4}" sibTransId="{723EB6E0-6C36-4D3B-8D06-FA689225260C}"/>
    <dgm:cxn modelId="{308A0A9E-D2B2-4343-8626-C9ECD1550945}" type="presParOf" srcId="{89DFF724-2F04-4564-8886-776DDBFE1C4C}" destId="{B4236D71-A968-4726-98CA-5D241AA7DAC4}" srcOrd="0" destOrd="0" presId="urn:microsoft.com/office/officeart/2005/8/layout/process3"/>
    <dgm:cxn modelId="{0DDBB9DD-0585-48C1-8693-C9FA141C14D4}" type="presParOf" srcId="{B4236D71-A968-4726-98CA-5D241AA7DAC4}" destId="{63C0A17D-D7E6-475C-816D-C882C9584C10}" srcOrd="0" destOrd="0" presId="urn:microsoft.com/office/officeart/2005/8/layout/process3"/>
    <dgm:cxn modelId="{9A460AEF-3AC4-429F-935C-149CA59C59B5}" type="presParOf" srcId="{B4236D71-A968-4726-98CA-5D241AA7DAC4}" destId="{2BE72219-78E5-460A-9B1C-C87F45274CB1}" srcOrd="1" destOrd="0" presId="urn:microsoft.com/office/officeart/2005/8/layout/process3"/>
    <dgm:cxn modelId="{F722A50D-BAC6-436F-8BC9-9AABCE3E50E2}" type="presParOf" srcId="{B4236D71-A968-4726-98CA-5D241AA7DAC4}" destId="{51256587-76B6-4CC2-9965-48B01EDD1141}" srcOrd="2" destOrd="0" presId="urn:microsoft.com/office/officeart/2005/8/layout/process3"/>
    <dgm:cxn modelId="{4FC249D7-B81F-46A9-8DC3-5A3C43F4814F}" type="presParOf" srcId="{89DFF724-2F04-4564-8886-776DDBFE1C4C}" destId="{9330EBB7-58FF-4F7D-8D1A-CE5E445AD565}" srcOrd="1" destOrd="0" presId="urn:microsoft.com/office/officeart/2005/8/layout/process3"/>
    <dgm:cxn modelId="{A4BCEB76-A5F5-4F81-AC7B-BB4B1DEDAD21}" type="presParOf" srcId="{9330EBB7-58FF-4F7D-8D1A-CE5E445AD565}" destId="{A0A9CBAE-D797-424A-8A0F-2E899338F58A}" srcOrd="0" destOrd="0" presId="urn:microsoft.com/office/officeart/2005/8/layout/process3"/>
    <dgm:cxn modelId="{309B65D9-1B98-46AD-8AF0-24088BAEA443}" type="presParOf" srcId="{89DFF724-2F04-4564-8886-776DDBFE1C4C}" destId="{3847278C-BD2D-4D39-A987-B431F8443138}" srcOrd="2" destOrd="0" presId="urn:microsoft.com/office/officeart/2005/8/layout/process3"/>
    <dgm:cxn modelId="{7383173C-A971-4CAA-B4B2-980448DF5169}" type="presParOf" srcId="{3847278C-BD2D-4D39-A987-B431F8443138}" destId="{DEDD8E7D-85DC-41D4-ADB5-4C77B5F59A2D}" srcOrd="0" destOrd="0" presId="urn:microsoft.com/office/officeart/2005/8/layout/process3"/>
    <dgm:cxn modelId="{7055355E-B8EE-448A-88E3-07AE17088B72}" type="presParOf" srcId="{3847278C-BD2D-4D39-A987-B431F8443138}" destId="{5B4F79AE-A0E7-47D1-AC8C-6158A61F80B7}" srcOrd="1" destOrd="0" presId="urn:microsoft.com/office/officeart/2005/8/layout/process3"/>
    <dgm:cxn modelId="{CC607D83-ABA4-4798-B5B1-C4B944A29F46}" type="presParOf" srcId="{3847278C-BD2D-4D39-A987-B431F8443138}" destId="{73B46DA0-121A-4C8E-A64C-CE683FAF4BA7}" srcOrd="2" destOrd="0" presId="urn:microsoft.com/office/officeart/2005/8/layout/process3"/>
    <dgm:cxn modelId="{B4D8AABA-6540-4CC4-8DEF-81CAD20B2371}" type="presParOf" srcId="{89DFF724-2F04-4564-8886-776DDBFE1C4C}" destId="{E2AA9DC4-95B3-4295-8D2B-7C55DCFAC162}" srcOrd="3" destOrd="0" presId="urn:microsoft.com/office/officeart/2005/8/layout/process3"/>
    <dgm:cxn modelId="{8727AD56-82EF-49B2-8794-E5D8CFE33F04}" type="presParOf" srcId="{E2AA9DC4-95B3-4295-8D2B-7C55DCFAC162}" destId="{E1A46AC3-103E-4CD3-B84D-E96E38E4B1BF}" srcOrd="0" destOrd="0" presId="urn:microsoft.com/office/officeart/2005/8/layout/process3"/>
    <dgm:cxn modelId="{9B91DDA4-EE26-49AE-A3DF-684D8C70B886}" type="presParOf" srcId="{89DFF724-2F04-4564-8886-776DDBFE1C4C}" destId="{D96DB648-77E7-4666-AD9F-4B4029C27134}" srcOrd="4" destOrd="0" presId="urn:microsoft.com/office/officeart/2005/8/layout/process3"/>
    <dgm:cxn modelId="{2F924DB2-C425-4F4E-B394-C85EAB2EDB21}" type="presParOf" srcId="{D96DB648-77E7-4666-AD9F-4B4029C27134}" destId="{F8F3EF71-D008-4221-8659-E1C41E46E66F}" srcOrd="0" destOrd="0" presId="urn:microsoft.com/office/officeart/2005/8/layout/process3"/>
    <dgm:cxn modelId="{6E94F646-E83B-4F27-A0B1-EBC1AAC92F46}" type="presParOf" srcId="{D96DB648-77E7-4666-AD9F-4B4029C27134}" destId="{D1153335-04EF-4BFA-899C-A1A741A6DAD6}" srcOrd="1" destOrd="0" presId="urn:microsoft.com/office/officeart/2005/8/layout/process3"/>
    <dgm:cxn modelId="{7B3678EC-0E52-44D3-A734-7F1110F169FE}" type="presParOf" srcId="{D96DB648-77E7-4666-AD9F-4B4029C27134}" destId="{103ED7F5-2700-455A-9A88-DBB08C6B854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51FC874-B584-4D54-8420-8C3AA810A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FE7F2A81-3CC7-4FC7-9C2A-DFCEC32AA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8ACC9D3-50E4-4553-9AA1-3DDDE9FC5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14.3.2023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06262BD-6C4D-412B-9A7E-84D6AC329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7771377-5745-4BFE-A332-35B1B21E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87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36E644-F88D-4374-9AAD-129F7754B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125054C6-8F9C-44BE-AA96-DC48AAD3C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0683A98-1B5A-418A-8D12-2CB4DD47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14.3.2023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E9C8F6F-9071-4B91-9F3B-0589C41DC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6303B63-C4A9-416D-9434-07565E8D4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34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7FDC4300-419E-4DD2-BF5D-9C66EB3A84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052703F7-5E83-42AA-B017-91F85C415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EDAB473-7E90-4C4E-86E0-8A643BCC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14.3.2023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7641507-855B-4187-B433-A36FE1C64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E8B2169-6480-4B69-9375-36AEB16CB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33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AE38465-0328-4702-8FE7-FDBAD3131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676BB03-1787-4D65-A4D8-68FE8B515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24D7F4C-F4EF-4EF2-A70E-B40B13124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14.3.2023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34C363B-E493-4580-9079-552B90A8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FFAF60C-4CCA-45F2-A933-A43B37680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96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E31D5F6-2FDF-440F-9C14-6106A5EF3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4EA6B20E-67B2-4829-9A25-40365B9C4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F7224B2-19A3-44F3-8310-6CC955407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14.3.2023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BFF37DB-759E-4966-9A6F-1EFB53A08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5E695AC-B6E4-40A7-8D6D-21D9FB45A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47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3B53412-A3D4-4F61-8D09-E5FB71A69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EAB263E-4D14-4C04-AF5B-A5A47DE25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662C9556-1BEF-4259-AC63-B152AFC11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77D6C90-C83A-484C-9155-F2BF471C7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14.3.2023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6A6D47E-29C1-428D-9542-CDAB906E0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9AF9FB5D-2689-43E6-83CF-3177EA0F0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05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F7BCAC8-83EF-4E54-BCE4-F5AFA88F0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B68669C7-BCE1-448D-96EE-519C82AF8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FF10EC83-3E1A-427C-8456-DF9B944CA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8E308EC4-B087-4386-B652-14E4E6BC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62D8CE46-EE62-4160-85A5-617AF0B58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002E576E-4CBE-4CDE-81A2-54641F97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14.3.2023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2A4EA622-DBA4-4D1B-8A4F-DF4E605DC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119A4645-ECBA-4C1A-A0DA-7F6102E71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45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DDBF707-A18E-485C-809B-A6E688348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901EC56D-4556-4510-9755-75A8813B2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14.3.2023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CD6DBFB8-38D6-461E-A195-0033529B9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D1711660-2147-448E-B45D-2FB49A44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89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9E8B0C91-F7FC-42D4-9AB4-7E44FB506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14.3.2023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C5B99998-8880-449E-AF98-20CEDF169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66235758-DB0E-4E0A-80A5-1A22C441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16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2635091-4D06-4B4D-993B-483B6FB79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C3D6CD5-01DB-4914-B40A-EEB19AF02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2032F877-6DD7-432F-94B8-C1D493BD0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C796FF4-0CFA-410A-880D-2DC18373F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14.3.2023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55E99058-D02A-461E-B972-6596F8CB2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AF37082-572D-41C8-AB09-4072034A9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70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33D5E80-DEC2-41E2-8379-294188ACF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651B9A30-EF10-496B-962F-1695915EE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4299C74D-F2A1-419E-A9BD-06E091618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5B7EF0AF-E286-4436-B11D-3C63D8C8C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14.3.2023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4C48BF2D-8683-480D-ACEA-D666BEEE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586BA32-EEA2-426F-B9D8-7C7AFB124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00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39F3DA87-2746-46AB-95B1-C3ECCA86F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17401906-1F85-4F91-A392-80CB2182F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D3F0150-05F8-4D96-80E9-881BAD658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46C6A-5BD2-4CC2-AABE-C6A46AC0762B}" type="datetimeFigureOut">
              <a:rPr lang="cs-CZ" smtClean="0"/>
              <a:t>14.3.2023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481D994-981B-4584-9893-9A1212BC0A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F45952D-E84C-4807-B9B6-A15C11411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79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xmlns="" id="{B0FF21A4-8C22-456F-AA19-8C83D706E8F3}"/>
              </a:ext>
            </a:extLst>
          </p:cNvPr>
          <p:cNvSpPr txBox="1">
            <a:spLocks/>
          </p:cNvSpPr>
          <p:nvPr/>
        </p:nvSpPr>
        <p:spPr>
          <a:xfrm>
            <a:off x="626519" y="707824"/>
            <a:ext cx="11011988" cy="1197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7200" dirty="0">
                <a:latin typeface="+mn-lt"/>
              </a:rPr>
              <a:t>Proč aktivizační metody?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77E7560E-71EE-4F77-B062-E1C570EF7B5A}"/>
              </a:ext>
            </a:extLst>
          </p:cNvPr>
          <p:cNvSpPr txBox="1"/>
          <p:nvPr/>
        </p:nvSpPr>
        <p:spPr>
          <a:xfrm>
            <a:off x="959182" y="2828835"/>
            <a:ext cx="105601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600" dirty="0"/>
              <a:t>Napište si na papír činnost, ve které jste opravdu dobří. </a:t>
            </a:r>
          </a:p>
          <a:p>
            <a:pPr algn="ctr"/>
            <a:r>
              <a:rPr lang="cs-CZ" sz="3600" dirty="0"/>
              <a:t>(činnost nám nemusíte sdělit)</a:t>
            </a:r>
          </a:p>
        </p:txBody>
      </p:sp>
    </p:spTree>
    <p:extLst>
      <p:ext uri="{BB962C8B-B14F-4D97-AF65-F5344CB8AC3E}">
        <p14:creationId xmlns:p14="http://schemas.microsoft.com/office/powerpoint/2010/main" val="3691794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xmlns="" id="{C4464654-D5BE-46B9-B160-583873F167C5}"/>
              </a:ext>
            </a:extLst>
          </p:cNvPr>
          <p:cNvSpPr txBox="1">
            <a:spLocks/>
          </p:cNvSpPr>
          <p:nvPr/>
        </p:nvSpPr>
        <p:spPr>
          <a:xfrm>
            <a:off x="495003" y="921072"/>
            <a:ext cx="11011988" cy="1197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latin typeface="+mn-lt"/>
              </a:rPr>
              <a:t>Jak formulovat cíl?</a:t>
            </a:r>
            <a:endParaRPr lang="cs-CZ" dirty="0">
              <a:latin typeface="+mn-lt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2713DA57-BA66-4264-96C9-9B76A894DD6C}"/>
              </a:ext>
            </a:extLst>
          </p:cNvPr>
          <p:cNvGraphicFramePr/>
          <p:nvPr>
            <p:extLst/>
          </p:nvPr>
        </p:nvGraphicFramePr>
        <p:xfrm>
          <a:off x="1574746" y="2579598"/>
          <a:ext cx="9026730" cy="5554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Nadpis 1">
            <a:extLst>
              <a:ext uri="{FF2B5EF4-FFF2-40B4-BE49-F238E27FC236}">
                <a16:creationId xmlns:a16="http://schemas.microsoft.com/office/drawing/2014/main" xmlns="" id="{C4464654-D5BE-46B9-B160-583873F167C5}"/>
              </a:ext>
            </a:extLst>
          </p:cNvPr>
          <p:cNvSpPr txBox="1">
            <a:spLocks/>
          </p:cNvSpPr>
          <p:nvPr/>
        </p:nvSpPr>
        <p:spPr>
          <a:xfrm>
            <a:off x="386146" y="2296631"/>
            <a:ext cx="11011988" cy="1197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>
                <a:latin typeface="+mn-lt"/>
              </a:rPr>
              <a:t>Cíl musí být měřitelný</a:t>
            </a:r>
          </a:p>
          <a:p>
            <a:endParaRPr lang="cs-CZ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9556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xmlns="" id="{C4464654-D5BE-46B9-B160-583873F167C5}"/>
              </a:ext>
            </a:extLst>
          </p:cNvPr>
          <p:cNvSpPr txBox="1">
            <a:spLocks/>
          </p:cNvSpPr>
          <p:nvPr/>
        </p:nvSpPr>
        <p:spPr>
          <a:xfrm>
            <a:off x="495003" y="921072"/>
            <a:ext cx="11011988" cy="1197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latin typeface="+mn-lt"/>
              </a:rPr>
              <a:t>Jak formulovat cíl?</a:t>
            </a:r>
            <a:endParaRPr lang="cs-CZ" dirty="0">
              <a:latin typeface="+mn-lt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xmlns="" id="{C4464654-D5BE-46B9-B160-583873F167C5}"/>
              </a:ext>
            </a:extLst>
          </p:cNvPr>
          <p:cNvSpPr txBox="1">
            <a:spLocks/>
          </p:cNvSpPr>
          <p:nvPr/>
        </p:nvSpPr>
        <p:spPr>
          <a:xfrm>
            <a:off x="386146" y="2296631"/>
            <a:ext cx="11011988" cy="1197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>
                <a:latin typeface="+mn-lt"/>
              </a:rPr>
              <a:t>Cíl musí být měřitelný</a:t>
            </a:r>
          </a:p>
          <a:p>
            <a:endParaRPr lang="cs-CZ" sz="3600" dirty="0">
              <a:latin typeface="+mn-lt"/>
            </a:endParaRPr>
          </a:p>
        </p:txBody>
      </p:sp>
      <p:sp>
        <p:nvSpPr>
          <p:cNvPr id="3" name="Volný tvar 2"/>
          <p:cNvSpPr/>
          <p:nvPr/>
        </p:nvSpPr>
        <p:spPr>
          <a:xfrm>
            <a:off x="1614856" y="3398323"/>
            <a:ext cx="2041327" cy="1080000"/>
          </a:xfrm>
          <a:custGeom>
            <a:avLst/>
            <a:gdLst>
              <a:gd name="connsiteX0" fmla="*/ 0 w 2041327"/>
              <a:gd name="connsiteY0" fmla="*/ 108000 h 1080000"/>
              <a:gd name="connsiteX1" fmla="*/ 108000 w 2041327"/>
              <a:gd name="connsiteY1" fmla="*/ 0 h 1080000"/>
              <a:gd name="connsiteX2" fmla="*/ 1933327 w 2041327"/>
              <a:gd name="connsiteY2" fmla="*/ 0 h 1080000"/>
              <a:gd name="connsiteX3" fmla="*/ 2041327 w 2041327"/>
              <a:gd name="connsiteY3" fmla="*/ 108000 h 1080000"/>
              <a:gd name="connsiteX4" fmla="*/ 2041327 w 2041327"/>
              <a:gd name="connsiteY4" fmla="*/ 972000 h 1080000"/>
              <a:gd name="connsiteX5" fmla="*/ 1933327 w 2041327"/>
              <a:gd name="connsiteY5" fmla="*/ 1080000 h 1080000"/>
              <a:gd name="connsiteX6" fmla="*/ 108000 w 2041327"/>
              <a:gd name="connsiteY6" fmla="*/ 1080000 h 1080000"/>
              <a:gd name="connsiteX7" fmla="*/ 0 w 2041327"/>
              <a:gd name="connsiteY7" fmla="*/ 972000 h 1080000"/>
              <a:gd name="connsiteX8" fmla="*/ 0 w 2041327"/>
              <a:gd name="connsiteY8" fmla="*/ 10800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1327" h="1080000">
                <a:moveTo>
                  <a:pt x="0" y="108000"/>
                </a:moveTo>
                <a:cubicBezTo>
                  <a:pt x="0" y="48353"/>
                  <a:pt x="48353" y="0"/>
                  <a:pt x="108000" y="0"/>
                </a:cubicBezTo>
                <a:lnTo>
                  <a:pt x="1933327" y="0"/>
                </a:lnTo>
                <a:cubicBezTo>
                  <a:pt x="1992974" y="0"/>
                  <a:pt x="2041327" y="48353"/>
                  <a:pt x="2041327" y="108000"/>
                </a:cubicBezTo>
                <a:lnTo>
                  <a:pt x="2041327" y="972000"/>
                </a:lnTo>
                <a:cubicBezTo>
                  <a:pt x="2041327" y="1031647"/>
                  <a:pt x="1992974" y="1080000"/>
                  <a:pt x="1933327" y="1080000"/>
                </a:cubicBezTo>
                <a:lnTo>
                  <a:pt x="108000" y="1080000"/>
                </a:lnTo>
                <a:cubicBezTo>
                  <a:pt x="48353" y="1080000"/>
                  <a:pt x="0" y="1031647"/>
                  <a:pt x="0" y="972000"/>
                </a:cubicBezTo>
                <a:lnTo>
                  <a:pt x="0" y="108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800" tIns="177800" rIns="177800" bIns="455250" numCol="1" spcCol="1270" anchor="t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500" kern="1200" dirty="0"/>
              <a:t>1. Kdo</a:t>
            </a:r>
          </a:p>
        </p:txBody>
      </p:sp>
      <p:sp>
        <p:nvSpPr>
          <p:cNvPr id="4" name="Volný tvar 3"/>
          <p:cNvSpPr/>
          <p:nvPr/>
        </p:nvSpPr>
        <p:spPr>
          <a:xfrm>
            <a:off x="2032960" y="4118323"/>
            <a:ext cx="2041327" cy="1440000"/>
          </a:xfrm>
          <a:custGeom>
            <a:avLst/>
            <a:gdLst>
              <a:gd name="connsiteX0" fmla="*/ 0 w 2041327"/>
              <a:gd name="connsiteY0" fmla="*/ 144000 h 1440000"/>
              <a:gd name="connsiteX1" fmla="*/ 144000 w 2041327"/>
              <a:gd name="connsiteY1" fmla="*/ 0 h 1440000"/>
              <a:gd name="connsiteX2" fmla="*/ 1897327 w 2041327"/>
              <a:gd name="connsiteY2" fmla="*/ 0 h 1440000"/>
              <a:gd name="connsiteX3" fmla="*/ 2041327 w 2041327"/>
              <a:gd name="connsiteY3" fmla="*/ 144000 h 1440000"/>
              <a:gd name="connsiteX4" fmla="*/ 2041327 w 2041327"/>
              <a:gd name="connsiteY4" fmla="*/ 1296000 h 1440000"/>
              <a:gd name="connsiteX5" fmla="*/ 1897327 w 2041327"/>
              <a:gd name="connsiteY5" fmla="*/ 1440000 h 1440000"/>
              <a:gd name="connsiteX6" fmla="*/ 144000 w 2041327"/>
              <a:gd name="connsiteY6" fmla="*/ 1440000 h 1440000"/>
              <a:gd name="connsiteX7" fmla="*/ 0 w 2041327"/>
              <a:gd name="connsiteY7" fmla="*/ 1296000 h 1440000"/>
              <a:gd name="connsiteX8" fmla="*/ 0 w 2041327"/>
              <a:gd name="connsiteY8" fmla="*/ 144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1327" h="1440000">
                <a:moveTo>
                  <a:pt x="0" y="144000"/>
                </a:moveTo>
                <a:cubicBezTo>
                  <a:pt x="0" y="64471"/>
                  <a:pt x="64471" y="0"/>
                  <a:pt x="144000" y="0"/>
                </a:cubicBezTo>
                <a:lnTo>
                  <a:pt x="1897327" y="0"/>
                </a:lnTo>
                <a:cubicBezTo>
                  <a:pt x="1976856" y="0"/>
                  <a:pt x="2041327" y="64471"/>
                  <a:pt x="2041327" y="144000"/>
                </a:cubicBezTo>
                <a:lnTo>
                  <a:pt x="2041327" y="1296000"/>
                </a:lnTo>
                <a:cubicBezTo>
                  <a:pt x="2041327" y="1375529"/>
                  <a:pt x="1976856" y="1440000"/>
                  <a:pt x="1897327" y="1440000"/>
                </a:cubicBezTo>
                <a:lnTo>
                  <a:pt x="144000" y="1440000"/>
                </a:lnTo>
                <a:cubicBezTo>
                  <a:pt x="64471" y="1440000"/>
                  <a:pt x="0" y="1375529"/>
                  <a:pt x="0" y="1296000"/>
                </a:cubicBezTo>
                <a:lnTo>
                  <a:pt x="0" y="14400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9976" tIns="219976" rIns="219976" bIns="219976" numCol="1" spcCol="1270" anchor="t" anchorCtr="0">
            <a:noAutofit/>
          </a:bodyPr>
          <a:lstStyle/>
          <a:p>
            <a:pPr marL="228600" lvl="1" indent="-228600" algn="l" defTabSz="1111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2500" kern="1200" dirty="0" smtClean="0"/>
              <a:t>Žák</a:t>
            </a:r>
            <a:endParaRPr lang="cs-CZ" sz="2500" kern="1200" dirty="0"/>
          </a:p>
        </p:txBody>
      </p:sp>
      <p:sp>
        <p:nvSpPr>
          <p:cNvPr id="7" name="Volný tvar 6"/>
          <p:cNvSpPr/>
          <p:nvPr/>
        </p:nvSpPr>
        <p:spPr>
          <a:xfrm>
            <a:off x="3965642" y="3504207"/>
            <a:ext cx="656050" cy="508231"/>
          </a:xfrm>
          <a:custGeom>
            <a:avLst/>
            <a:gdLst>
              <a:gd name="connsiteX0" fmla="*/ 0 w 656050"/>
              <a:gd name="connsiteY0" fmla="*/ 101646 h 508231"/>
              <a:gd name="connsiteX1" fmla="*/ 401935 w 656050"/>
              <a:gd name="connsiteY1" fmla="*/ 101646 h 508231"/>
              <a:gd name="connsiteX2" fmla="*/ 401935 w 656050"/>
              <a:gd name="connsiteY2" fmla="*/ 0 h 508231"/>
              <a:gd name="connsiteX3" fmla="*/ 656050 w 656050"/>
              <a:gd name="connsiteY3" fmla="*/ 254116 h 508231"/>
              <a:gd name="connsiteX4" fmla="*/ 401935 w 656050"/>
              <a:gd name="connsiteY4" fmla="*/ 508231 h 508231"/>
              <a:gd name="connsiteX5" fmla="*/ 401935 w 656050"/>
              <a:gd name="connsiteY5" fmla="*/ 406585 h 508231"/>
              <a:gd name="connsiteX6" fmla="*/ 0 w 656050"/>
              <a:gd name="connsiteY6" fmla="*/ 406585 h 508231"/>
              <a:gd name="connsiteX7" fmla="*/ 0 w 656050"/>
              <a:gd name="connsiteY7" fmla="*/ 101646 h 50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6050" h="508231">
                <a:moveTo>
                  <a:pt x="0" y="101646"/>
                </a:moveTo>
                <a:lnTo>
                  <a:pt x="401935" y="101646"/>
                </a:lnTo>
                <a:lnTo>
                  <a:pt x="401935" y="0"/>
                </a:lnTo>
                <a:lnTo>
                  <a:pt x="656050" y="254116"/>
                </a:lnTo>
                <a:lnTo>
                  <a:pt x="401935" y="508231"/>
                </a:lnTo>
                <a:lnTo>
                  <a:pt x="401935" y="406585"/>
                </a:lnTo>
                <a:lnTo>
                  <a:pt x="0" y="406585"/>
                </a:lnTo>
                <a:lnTo>
                  <a:pt x="0" y="10164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1646" rIns="152469" bIns="101646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2000" kern="1200"/>
          </a:p>
        </p:txBody>
      </p:sp>
      <p:sp>
        <p:nvSpPr>
          <p:cNvPr id="9" name="Volný tvar 8"/>
          <p:cNvSpPr/>
          <p:nvPr/>
        </p:nvSpPr>
        <p:spPr>
          <a:xfrm>
            <a:off x="4894016" y="3398323"/>
            <a:ext cx="2041327" cy="1080000"/>
          </a:xfrm>
          <a:custGeom>
            <a:avLst/>
            <a:gdLst>
              <a:gd name="connsiteX0" fmla="*/ 0 w 2041327"/>
              <a:gd name="connsiteY0" fmla="*/ 108000 h 1080000"/>
              <a:gd name="connsiteX1" fmla="*/ 108000 w 2041327"/>
              <a:gd name="connsiteY1" fmla="*/ 0 h 1080000"/>
              <a:gd name="connsiteX2" fmla="*/ 1933327 w 2041327"/>
              <a:gd name="connsiteY2" fmla="*/ 0 h 1080000"/>
              <a:gd name="connsiteX3" fmla="*/ 2041327 w 2041327"/>
              <a:gd name="connsiteY3" fmla="*/ 108000 h 1080000"/>
              <a:gd name="connsiteX4" fmla="*/ 2041327 w 2041327"/>
              <a:gd name="connsiteY4" fmla="*/ 972000 h 1080000"/>
              <a:gd name="connsiteX5" fmla="*/ 1933327 w 2041327"/>
              <a:gd name="connsiteY5" fmla="*/ 1080000 h 1080000"/>
              <a:gd name="connsiteX6" fmla="*/ 108000 w 2041327"/>
              <a:gd name="connsiteY6" fmla="*/ 1080000 h 1080000"/>
              <a:gd name="connsiteX7" fmla="*/ 0 w 2041327"/>
              <a:gd name="connsiteY7" fmla="*/ 972000 h 1080000"/>
              <a:gd name="connsiteX8" fmla="*/ 0 w 2041327"/>
              <a:gd name="connsiteY8" fmla="*/ 10800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1327" h="1080000">
                <a:moveTo>
                  <a:pt x="0" y="108000"/>
                </a:moveTo>
                <a:cubicBezTo>
                  <a:pt x="0" y="48353"/>
                  <a:pt x="48353" y="0"/>
                  <a:pt x="108000" y="0"/>
                </a:cubicBezTo>
                <a:lnTo>
                  <a:pt x="1933327" y="0"/>
                </a:lnTo>
                <a:cubicBezTo>
                  <a:pt x="1992974" y="0"/>
                  <a:pt x="2041327" y="48353"/>
                  <a:pt x="2041327" y="108000"/>
                </a:cubicBezTo>
                <a:lnTo>
                  <a:pt x="2041327" y="972000"/>
                </a:lnTo>
                <a:cubicBezTo>
                  <a:pt x="2041327" y="1031647"/>
                  <a:pt x="1992974" y="1080000"/>
                  <a:pt x="1933327" y="1080000"/>
                </a:cubicBezTo>
                <a:lnTo>
                  <a:pt x="108000" y="1080000"/>
                </a:lnTo>
                <a:cubicBezTo>
                  <a:pt x="48353" y="1080000"/>
                  <a:pt x="0" y="1031647"/>
                  <a:pt x="0" y="972000"/>
                </a:cubicBezTo>
                <a:lnTo>
                  <a:pt x="0" y="108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800" tIns="177800" rIns="177800" bIns="455250" numCol="1" spcCol="1270" anchor="t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500" kern="1200" dirty="0"/>
              <a:t>2. co dělá</a:t>
            </a:r>
          </a:p>
        </p:txBody>
      </p:sp>
      <p:sp>
        <p:nvSpPr>
          <p:cNvPr id="10" name="Volný tvar 9"/>
          <p:cNvSpPr/>
          <p:nvPr/>
        </p:nvSpPr>
        <p:spPr>
          <a:xfrm>
            <a:off x="5312119" y="4118323"/>
            <a:ext cx="2041327" cy="1440000"/>
          </a:xfrm>
          <a:custGeom>
            <a:avLst/>
            <a:gdLst>
              <a:gd name="connsiteX0" fmla="*/ 0 w 2041327"/>
              <a:gd name="connsiteY0" fmla="*/ 144000 h 1440000"/>
              <a:gd name="connsiteX1" fmla="*/ 144000 w 2041327"/>
              <a:gd name="connsiteY1" fmla="*/ 0 h 1440000"/>
              <a:gd name="connsiteX2" fmla="*/ 1897327 w 2041327"/>
              <a:gd name="connsiteY2" fmla="*/ 0 h 1440000"/>
              <a:gd name="connsiteX3" fmla="*/ 2041327 w 2041327"/>
              <a:gd name="connsiteY3" fmla="*/ 144000 h 1440000"/>
              <a:gd name="connsiteX4" fmla="*/ 2041327 w 2041327"/>
              <a:gd name="connsiteY4" fmla="*/ 1296000 h 1440000"/>
              <a:gd name="connsiteX5" fmla="*/ 1897327 w 2041327"/>
              <a:gd name="connsiteY5" fmla="*/ 1440000 h 1440000"/>
              <a:gd name="connsiteX6" fmla="*/ 144000 w 2041327"/>
              <a:gd name="connsiteY6" fmla="*/ 1440000 h 1440000"/>
              <a:gd name="connsiteX7" fmla="*/ 0 w 2041327"/>
              <a:gd name="connsiteY7" fmla="*/ 1296000 h 1440000"/>
              <a:gd name="connsiteX8" fmla="*/ 0 w 2041327"/>
              <a:gd name="connsiteY8" fmla="*/ 144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1327" h="1440000">
                <a:moveTo>
                  <a:pt x="0" y="144000"/>
                </a:moveTo>
                <a:cubicBezTo>
                  <a:pt x="0" y="64471"/>
                  <a:pt x="64471" y="0"/>
                  <a:pt x="144000" y="0"/>
                </a:cubicBezTo>
                <a:lnTo>
                  <a:pt x="1897327" y="0"/>
                </a:lnTo>
                <a:cubicBezTo>
                  <a:pt x="1976856" y="0"/>
                  <a:pt x="2041327" y="64471"/>
                  <a:pt x="2041327" y="144000"/>
                </a:cubicBezTo>
                <a:lnTo>
                  <a:pt x="2041327" y="1296000"/>
                </a:lnTo>
                <a:cubicBezTo>
                  <a:pt x="2041327" y="1375529"/>
                  <a:pt x="1976856" y="1440000"/>
                  <a:pt x="1897327" y="1440000"/>
                </a:cubicBezTo>
                <a:lnTo>
                  <a:pt x="144000" y="1440000"/>
                </a:lnTo>
                <a:cubicBezTo>
                  <a:pt x="64471" y="1440000"/>
                  <a:pt x="0" y="1375529"/>
                  <a:pt x="0" y="1296000"/>
                </a:cubicBezTo>
                <a:lnTo>
                  <a:pt x="0" y="14400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9976" tIns="219976" rIns="219976" bIns="219976" numCol="1" spcCol="1270" anchor="t" anchorCtr="0">
            <a:noAutofit/>
          </a:bodyPr>
          <a:lstStyle/>
          <a:p>
            <a:pPr marL="228600" lvl="1" indent="-228600" algn="l" defTabSz="1111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2500" kern="1200" dirty="0" smtClean="0"/>
              <a:t>vysvětlí</a:t>
            </a:r>
            <a:endParaRPr lang="cs-CZ" sz="2500" kern="1200" dirty="0"/>
          </a:p>
        </p:txBody>
      </p:sp>
      <p:sp>
        <p:nvSpPr>
          <p:cNvPr id="11" name="Volný tvar 10"/>
          <p:cNvSpPr/>
          <p:nvPr/>
        </p:nvSpPr>
        <p:spPr>
          <a:xfrm>
            <a:off x="7241495" y="3504207"/>
            <a:ext cx="649040" cy="508231"/>
          </a:xfrm>
          <a:custGeom>
            <a:avLst/>
            <a:gdLst>
              <a:gd name="connsiteX0" fmla="*/ 0 w 649040"/>
              <a:gd name="connsiteY0" fmla="*/ 101646 h 508231"/>
              <a:gd name="connsiteX1" fmla="*/ 394925 w 649040"/>
              <a:gd name="connsiteY1" fmla="*/ 101646 h 508231"/>
              <a:gd name="connsiteX2" fmla="*/ 394925 w 649040"/>
              <a:gd name="connsiteY2" fmla="*/ 0 h 508231"/>
              <a:gd name="connsiteX3" fmla="*/ 649040 w 649040"/>
              <a:gd name="connsiteY3" fmla="*/ 254116 h 508231"/>
              <a:gd name="connsiteX4" fmla="*/ 394925 w 649040"/>
              <a:gd name="connsiteY4" fmla="*/ 508231 h 508231"/>
              <a:gd name="connsiteX5" fmla="*/ 394925 w 649040"/>
              <a:gd name="connsiteY5" fmla="*/ 406585 h 508231"/>
              <a:gd name="connsiteX6" fmla="*/ 0 w 649040"/>
              <a:gd name="connsiteY6" fmla="*/ 406585 h 508231"/>
              <a:gd name="connsiteX7" fmla="*/ 0 w 649040"/>
              <a:gd name="connsiteY7" fmla="*/ 101646 h 50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9040" h="508231">
                <a:moveTo>
                  <a:pt x="0" y="101646"/>
                </a:moveTo>
                <a:lnTo>
                  <a:pt x="394925" y="101646"/>
                </a:lnTo>
                <a:lnTo>
                  <a:pt x="394925" y="0"/>
                </a:lnTo>
                <a:lnTo>
                  <a:pt x="649040" y="254116"/>
                </a:lnTo>
                <a:lnTo>
                  <a:pt x="394925" y="508231"/>
                </a:lnTo>
                <a:lnTo>
                  <a:pt x="394925" y="406585"/>
                </a:lnTo>
                <a:lnTo>
                  <a:pt x="0" y="406585"/>
                </a:lnTo>
                <a:lnTo>
                  <a:pt x="0" y="10164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1646" rIns="152469" bIns="101646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2000" kern="1200"/>
          </a:p>
        </p:txBody>
      </p:sp>
      <p:sp>
        <p:nvSpPr>
          <p:cNvPr id="12" name="Volný tvar 11"/>
          <p:cNvSpPr/>
          <p:nvPr/>
        </p:nvSpPr>
        <p:spPr>
          <a:xfrm>
            <a:off x="8159948" y="3398323"/>
            <a:ext cx="2041327" cy="1080000"/>
          </a:xfrm>
          <a:custGeom>
            <a:avLst/>
            <a:gdLst>
              <a:gd name="connsiteX0" fmla="*/ 0 w 2041327"/>
              <a:gd name="connsiteY0" fmla="*/ 108000 h 1080000"/>
              <a:gd name="connsiteX1" fmla="*/ 108000 w 2041327"/>
              <a:gd name="connsiteY1" fmla="*/ 0 h 1080000"/>
              <a:gd name="connsiteX2" fmla="*/ 1933327 w 2041327"/>
              <a:gd name="connsiteY2" fmla="*/ 0 h 1080000"/>
              <a:gd name="connsiteX3" fmla="*/ 2041327 w 2041327"/>
              <a:gd name="connsiteY3" fmla="*/ 108000 h 1080000"/>
              <a:gd name="connsiteX4" fmla="*/ 2041327 w 2041327"/>
              <a:gd name="connsiteY4" fmla="*/ 972000 h 1080000"/>
              <a:gd name="connsiteX5" fmla="*/ 1933327 w 2041327"/>
              <a:gd name="connsiteY5" fmla="*/ 1080000 h 1080000"/>
              <a:gd name="connsiteX6" fmla="*/ 108000 w 2041327"/>
              <a:gd name="connsiteY6" fmla="*/ 1080000 h 1080000"/>
              <a:gd name="connsiteX7" fmla="*/ 0 w 2041327"/>
              <a:gd name="connsiteY7" fmla="*/ 972000 h 1080000"/>
              <a:gd name="connsiteX8" fmla="*/ 0 w 2041327"/>
              <a:gd name="connsiteY8" fmla="*/ 10800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1327" h="1080000">
                <a:moveTo>
                  <a:pt x="0" y="108000"/>
                </a:moveTo>
                <a:cubicBezTo>
                  <a:pt x="0" y="48353"/>
                  <a:pt x="48353" y="0"/>
                  <a:pt x="108000" y="0"/>
                </a:cubicBezTo>
                <a:lnTo>
                  <a:pt x="1933327" y="0"/>
                </a:lnTo>
                <a:cubicBezTo>
                  <a:pt x="1992974" y="0"/>
                  <a:pt x="2041327" y="48353"/>
                  <a:pt x="2041327" y="108000"/>
                </a:cubicBezTo>
                <a:lnTo>
                  <a:pt x="2041327" y="972000"/>
                </a:lnTo>
                <a:cubicBezTo>
                  <a:pt x="2041327" y="1031647"/>
                  <a:pt x="1992974" y="1080000"/>
                  <a:pt x="1933327" y="1080000"/>
                </a:cubicBezTo>
                <a:lnTo>
                  <a:pt x="108000" y="1080000"/>
                </a:lnTo>
                <a:cubicBezTo>
                  <a:pt x="48353" y="1080000"/>
                  <a:pt x="0" y="1031647"/>
                  <a:pt x="0" y="972000"/>
                </a:cubicBezTo>
                <a:lnTo>
                  <a:pt x="0" y="108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800" tIns="177800" rIns="177800" bIns="455250" numCol="1" spcCol="1270" anchor="t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500" kern="1200" dirty="0"/>
              <a:t>3. na čem</a:t>
            </a:r>
          </a:p>
        </p:txBody>
      </p:sp>
      <p:grpSp>
        <p:nvGrpSpPr>
          <p:cNvPr id="14" name="Skupina 13"/>
          <p:cNvGrpSpPr/>
          <p:nvPr/>
        </p:nvGrpSpPr>
        <p:grpSpPr>
          <a:xfrm>
            <a:off x="8414067" y="4049843"/>
            <a:ext cx="3116873" cy="1905632"/>
            <a:chOff x="6582199" y="2308990"/>
            <a:chExt cx="2774068" cy="1442135"/>
          </a:xfrm>
        </p:grpSpPr>
        <p:sp>
          <p:nvSpPr>
            <p:cNvPr id="15" name="Zaoblený obdélník 14"/>
            <p:cNvSpPr/>
            <p:nvPr/>
          </p:nvSpPr>
          <p:spPr>
            <a:xfrm>
              <a:off x="6582199" y="2308990"/>
              <a:ext cx="2774068" cy="144213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Zaoblený obdélník 4"/>
            <p:cNvSpPr/>
            <p:nvPr/>
          </p:nvSpPr>
          <p:spPr>
            <a:xfrm>
              <a:off x="6624438" y="2351229"/>
              <a:ext cx="2689590" cy="13576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42240" rIns="142240" bIns="14224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2400" kern="1200" dirty="0" smtClean="0"/>
                <a:t>Jak umístění prvků v  periodické tabulce ovlivňuje chemické vlastnosti</a:t>
              </a:r>
              <a:endParaRPr lang="cs-CZ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6697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xmlns="" id="{C4464654-D5BE-46B9-B160-583873F167C5}"/>
              </a:ext>
            </a:extLst>
          </p:cNvPr>
          <p:cNvSpPr txBox="1">
            <a:spLocks/>
          </p:cNvSpPr>
          <p:nvPr/>
        </p:nvSpPr>
        <p:spPr>
          <a:xfrm>
            <a:off x="495003" y="921072"/>
            <a:ext cx="11011988" cy="1197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latin typeface="+mn-lt"/>
              </a:rPr>
              <a:t>Jak formulovat cíl?</a:t>
            </a:r>
            <a:endParaRPr lang="cs-CZ" dirty="0">
              <a:latin typeface="+mn-lt"/>
            </a:endParaRPr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5DF26B41-E753-4923-BFBF-78143E3B0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30" y="2055707"/>
            <a:ext cx="10966942" cy="480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592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C2128B00-D81C-4D4C-B0A3-B226A6C6F6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26" t="17346" r="23835" b="6019"/>
          <a:stretch/>
        </p:blipFill>
        <p:spPr>
          <a:xfrm>
            <a:off x="-629393" y="-2047893"/>
            <a:ext cx="12922643" cy="9790605"/>
          </a:xfrm>
          <a:prstGeom prst="rect">
            <a:avLst/>
          </a:prstGeom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xmlns="" id="{C4464654-D5BE-46B9-B160-583873F167C5}"/>
              </a:ext>
            </a:extLst>
          </p:cNvPr>
          <p:cNvSpPr txBox="1">
            <a:spLocks/>
          </p:cNvSpPr>
          <p:nvPr/>
        </p:nvSpPr>
        <p:spPr>
          <a:xfrm>
            <a:off x="411876" y="2951753"/>
            <a:ext cx="4350129" cy="1197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dirty="0" smtClean="0">
                <a:latin typeface="+mn-lt"/>
              </a:rPr>
              <a:t>Taxonomie</a:t>
            </a:r>
          </a:p>
          <a:p>
            <a:pPr algn="l"/>
            <a:r>
              <a:rPr lang="cs-CZ" dirty="0" smtClean="0">
                <a:latin typeface="+mn-lt"/>
              </a:rPr>
              <a:t>cílů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8328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xmlns="" id="{C4464654-D5BE-46B9-B160-583873F167C5}"/>
              </a:ext>
            </a:extLst>
          </p:cNvPr>
          <p:cNvSpPr txBox="1">
            <a:spLocks/>
          </p:cNvSpPr>
          <p:nvPr/>
        </p:nvSpPr>
        <p:spPr>
          <a:xfrm>
            <a:off x="459377" y="541062"/>
            <a:ext cx="11011988" cy="1197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latin typeface="+mn-lt"/>
              </a:rPr>
              <a:t>Jaké jsou funkce výukového cíle?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text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9CE6BA59-3CB3-4C35-B4D0-FA17518F99D7}"/>
              </a:ext>
            </a:extLst>
          </p:cNvPr>
          <p:cNvSpPr>
            <a:spLocks noGrp="1"/>
          </p:cNvSpPr>
          <p:nvPr/>
        </p:nvSpPr>
        <p:spPr>
          <a:xfrm>
            <a:off x="617517" y="2183023"/>
            <a:ext cx="10830296" cy="4360279"/>
          </a:xfrm>
          <a:prstGeom prst="rect">
            <a:avLst/>
          </a:prstGeom>
        </p:spPr>
        <p:txBody>
          <a:bodyPr spcFirstLastPara="1" vert="horz" wrap="square" lIns="91440" tIns="45720" rIns="91440" bIns="45720" rtlCol="0" anchor="t" anchorCtr="0">
            <a:noAutofit/>
          </a:bodyPr>
          <a:lstStyle>
            <a:lvl1pPr marL="457200" lvl="0" indent="-3429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 panose="020B0604020202020204" pitchFamily="34" charset="0"/>
              <a:buChar char="●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lvl="1" indent="-317500" algn="l" defTabSz="685800" rtl="0" eaLnBrk="1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 panose="020B0604020202020204" pitchFamily="34" charset="0"/>
              <a:buChar char="○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71600" lvl="2" indent="-317500" algn="l" defTabSz="685800" rtl="0" eaLnBrk="1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 panose="020B0604020202020204" pitchFamily="34" charset="0"/>
              <a:buChar char="■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800" lvl="3" indent="-317500" algn="l" defTabSz="685800" rtl="0" eaLnBrk="1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 panose="020B0604020202020204" pitchFamily="34" charset="0"/>
              <a:buChar char="●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286000" lvl="4" indent="-317500" algn="l" defTabSz="685800" rtl="0" eaLnBrk="1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 panose="020B0604020202020204" pitchFamily="34" charset="0"/>
              <a:buChar char="○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43200" lvl="5" indent="-317500" algn="l" defTabSz="685800" rtl="0" eaLnBrk="1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 panose="020B0604020202020204" pitchFamily="34" charset="0"/>
              <a:buChar char="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lvl="6" indent="-317500" algn="l" defTabSz="685800" rtl="0" eaLnBrk="1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 panose="020B0604020202020204" pitchFamily="34" charset="0"/>
              <a:buChar char="●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lvl="7" indent="-317500" algn="l" defTabSz="685800" rtl="0" eaLnBrk="1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 panose="020B0604020202020204" pitchFamily="34" charset="0"/>
              <a:buChar char="○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lvl="8" indent="-317500" algn="l" defTabSz="685800" rtl="0" eaLnBrk="1" latinLnBrk="0" hangingPunct="1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Arial" panose="020B0604020202020204" pitchFamily="34" charset="0"/>
              <a:buChar char="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5985" indent="-228600" defTabSz="914400"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sz="3200" b="1" dirty="0" smtClean="0">
                <a:solidFill>
                  <a:srgbClr val="404040"/>
                </a:solidFill>
              </a:rPr>
              <a:t>Cíl = GPS Navigace?</a:t>
            </a:r>
          </a:p>
          <a:p>
            <a:pPr marL="255985" indent="-228600" defTabSz="914400"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sz="3200" b="1" dirty="0" smtClean="0">
                <a:solidFill>
                  <a:srgbClr val="404040"/>
                </a:solidFill>
              </a:rPr>
              <a:t>Kam se máme dostat? </a:t>
            </a:r>
            <a:endParaRPr lang="cs-CZ" sz="3200" b="1" dirty="0">
              <a:solidFill>
                <a:schemeClr val="bg2">
                  <a:lumMod val="75000"/>
                </a:schemeClr>
              </a:solidFill>
            </a:endParaRPr>
          </a:p>
          <a:p>
            <a:pPr marL="255985" indent="-228600" defTabSz="914400"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sz="3200" b="1" dirty="0" smtClean="0">
                <a:solidFill>
                  <a:srgbClr val="404040"/>
                </a:solidFill>
              </a:rPr>
              <a:t>Jak rychle tam jedeme?</a:t>
            </a:r>
          </a:p>
          <a:p>
            <a:pPr marL="255985" indent="-228600" defTabSz="914400"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sz="3200" b="1" dirty="0" smtClean="0">
                <a:solidFill>
                  <a:srgbClr val="404040"/>
                </a:solidFill>
              </a:rPr>
              <a:t>Za jak dlouho tam budeme? </a:t>
            </a:r>
          </a:p>
          <a:p>
            <a:pPr marL="255985" indent="-228600" defTabSz="914400"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sz="3200" b="1" dirty="0" smtClean="0">
                <a:solidFill>
                  <a:srgbClr val="404040"/>
                </a:solidFill>
              </a:rPr>
              <a:t>Ukazuje různé alternativní cesty.</a:t>
            </a:r>
          </a:p>
          <a:p>
            <a:pPr marL="255985" indent="-228600" defTabSz="914400"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sz="3200" b="1" dirty="0" smtClean="0">
                <a:solidFill>
                  <a:srgbClr val="404040"/>
                </a:solidFill>
              </a:rPr>
              <a:t>Ukazuje překážky.</a:t>
            </a:r>
          </a:p>
          <a:p>
            <a:pPr marL="255985" indent="-228600" defTabSz="914400"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sz="3200" b="1" dirty="0" smtClean="0">
                <a:solidFill>
                  <a:srgbClr val="404040"/>
                </a:solidFill>
              </a:rPr>
              <a:t>Podporuje tě. … </a:t>
            </a:r>
            <a:r>
              <a:rPr lang="cs-CZ" sz="3200" b="1" dirty="0" smtClean="0">
                <a:solidFill>
                  <a:srgbClr val="FF0000"/>
                </a:solidFill>
              </a:rPr>
              <a:t>Ale celou dobu tě nechá řídit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6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xmlns="" id="{F7005BF2-5BEA-4F1C-83A0-702BDFF5ED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33" t="20971" r="31335" b="15081"/>
          <a:stretch/>
        </p:blipFill>
        <p:spPr>
          <a:xfrm>
            <a:off x="1831282" y="1745861"/>
            <a:ext cx="8602462" cy="5331639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xmlns="" id="{B0FF21A4-8C22-456F-AA19-8C83D706E8F3}"/>
              </a:ext>
            </a:extLst>
          </p:cNvPr>
          <p:cNvSpPr txBox="1">
            <a:spLocks/>
          </p:cNvSpPr>
          <p:nvPr/>
        </p:nvSpPr>
        <p:spPr>
          <a:xfrm>
            <a:off x="626519" y="707824"/>
            <a:ext cx="11011988" cy="1197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7200" dirty="0">
                <a:latin typeface="+mn-lt"/>
              </a:rPr>
              <a:t>Proč aktivizační metody?</a:t>
            </a:r>
          </a:p>
        </p:txBody>
      </p:sp>
    </p:spTree>
    <p:extLst>
      <p:ext uri="{BB962C8B-B14F-4D97-AF65-F5344CB8AC3E}">
        <p14:creationId xmlns:p14="http://schemas.microsoft.com/office/powerpoint/2010/main" val="1662770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xmlns="" id="{48E484B4-0993-40FF-A58E-444FBE5C1857}"/>
              </a:ext>
            </a:extLst>
          </p:cNvPr>
          <p:cNvSpPr txBox="1">
            <a:spLocks/>
          </p:cNvSpPr>
          <p:nvPr/>
        </p:nvSpPr>
        <p:spPr>
          <a:xfrm>
            <a:off x="626519" y="2046457"/>
            <a:ext cx="11011988" cy="1197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7200" dirty="0">
                <a:latin typeface="+mn-lt"/>
              </a:rPr>
              <a:t>Aktivizační metody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xmlns="" id="{C4464654-D5BE-46B9-B160-583873F167C5}"/>
              </a:ext>
            </a:extLst>
          </p:cNvPr>
          <p:cNvSpPr txBox="1">
            <a:spLocks/>
          </p:cNvSpPr>
          <p:nvPr/>
        </p:nvSpPr>
        <p:spPr>
          <a:xfrm>
            <a:off x="590006" y="4471794"/>
            <a:ext cx="11011988" cy="1197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latin typeface="+mn-lt"/>
              </a:rPr>
              <a:t>Podle čeho volím aktivizační metodu?</a:t>
            </a:r>
          </a:p>
        </p:txBody>
      </p:sp>
    </p:spTree>
    <p:extLst>
      <p:ext uri="{BB962C8B-B14F-4D97-AF65-F5344CB8AC3E}">
        <p14:creationId xmlns:p14="http://schemas.microsoft.com/office/powerpoint/2010/main" val="77976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96D478D-0B4F-41D1-98F6-95437A1F3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724" y="457200"/>
            <a:ext cx="13081818" cy="6636773"/>
          </a:xfrm>
        </p:spPr>
        <p:txBody>
          <a:bodyPr>
            <a:normAutofit/>
          </a:bodyPr>
          <a:lstStyle/>
          <a:p>
            <a:r>
              <a:rPr lang="cs-CZ" sz="3200" dirty="0"/>
              <a:t>Povedou metody k dosažení bezprostředních cílů? </a:t>
            </a:r>
          </a:p>
          <a:p>
            <a:r>
              <a:rPr lang="cs-CZ" sz="3200" dirty="0"/>
              <a:t>Umožňují metody dosáhnout cílů tím nejjednodušším způsobem? </a:t>
            </a:r>
          </a:p>
          <a:p>
            <a:r>
              <a:rPr lang="cs-CZ" sz="3200" dirty="0"/>
              <a:t>Jsou metody vhodné pro žáky? </a:t>
            </a:r>
          </a:p>
          <a:p>
            <a:r>
              <a:rPr lang="cs-CZ" sz="3200" dirty="0"/>
              <a:t>Kolik času použití metod vyžaduje? </a:t>
            </a:r>
          </a:p>
          <a:p>
            <a:r>
              <a:rPr lang="cs-CZ" sz="3200" dirty="0"/>
              <a:t>Kolik prostoru je potřeba pro použití metod? </a:t>
            </a:r>
          </a:p>
          <a:p>
            <a:r>
              <a:rPr lang="cs-CZ" sz="3200" dirty="0"/>
              <a:t>Prohloubí se pomocí metod znalosti a dovednosti žáků? </a:t>
            </a:r>
          </a:p>
          <a:p>
            <a:r>
              <a:rPr lang="cs-CZ" sz="3200" dirty="0"/>
              <a:t>Jaké pomůcky bude potřeba zajistit? </a:t>
            </a:r>
          </a:p>
          <a:p>
            <a:r>
              <a:rPr lang="cs-CZ" sz="3200" dirty="0"/>
              <a:t>Vyvolají metody u žáků pasivní nebo aktivní přístup k práci? </a:t>
            </a:r>
          </a:p>
          <a:p>
            <a:r>
              <a:rPr lang="cs-CZ" sz="3200" dirty="0"/>
              <a:t>Vyžadují přiměřenou nebo příliš velkou kontrolu? </a:t>
            </a:r>
          </a:p>
          <a:p>
            <a:r>
              <a:rPr lang="cs-CZ" sz="3200" dirty="0"/>
              <a:t>Jaké znalosti, dovednosti metody vyžadují?</a:t>
            </a:r>
          </a:p>
        </p:txBody>
      </p:sp>
    </p:spTree>
    <p:extLst>
      <p:ext uri="{BB962C8B-B14F-4D97-AF65-F5344CB8AC3E}">
        <p14:creationId xmlns:p14="http://schemas.microsoft.com/office/powerpoint/2010/main" val="112744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4D19569D-3339-4436-8658-E89777EB42BD}"/>
              </a:ext>
            </a:extLst>
          </p:cNvPr>
          <p:cNvSpPr/>
          <p:nvPr/>
        </p:nvSpPr>
        <p:spPr>
          <a:xfrm>
            <a:off x="738249" y="499069"/>
            <a:ext cx="107885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dirty="0">
                <a:latin typeface="Roboto"/>
                <a:ea typeface="Roboto"/>
                <a:cs typeface="Roboto"/>
                <a:sym typeface="Roboto"/>
              </a:rPr>
              <a:t>Aktivizační metody: Didaktický cyklus </a:t>
            </a:r>
            <a:r>
              <a:rPr lang="cs-CZ" sz="4000" dirty="0" err="1">
                <a:latin typeface="Roboto"/>
                <a:ea typeface="Roboto"/>
                <a:cs typeface="Roboto"/>
                <a:sym typeface="Roboto"/>
              </a:rPr>
              <a:t>CMIARE</a:t>
            </a:r>
            <a:endParaRPr lang="cs-CZ" sz="4000" dirty="0"/>
          </a:p>
        </p:txBody>
      </p:sp>
      <p:grpSp>
        <p:nvGrpSpPr>
          <p:cNvPr id="3" name="Google Shape;124;p17">
            <a:extLst>
              <a:ext uri="{FF2B5EF4-FFF2-40B4-BE49-F238E27FC236}">
                <a16:creationId xmlns:a16="http://schemas.microsoft.com/office/drawing/2014/main" xmlns="" id="{57B5EA78-A885-460D-A715-C449946170AC}"/>
              </a:ext>
            </a:extLst>
          </p:cNvPr>
          <p:cNvGrpSpPr/>
          <p:nvPr/>
        </p:nvGrpSpPr>
        <p:grpSpPr>
          <a:xfrm>
            <a:off x="1011902" y="1800885"/>
            <a:ext cx="728689" cy="3980700"/>
            <a:chOff x="888750" y="776775"/>
            <a:chExt cx="503700" cy="3980700"/>
          </a:xfrm>
        </p:grpSpPr>
        <p:grpSp>
          <p:nvGrpSpPr>
            <p:cNvPr id="4" name="Google Shape;125;p17">
              <a:extLst>
                <a:ext uri="{FF2B5EF4-FFF2-40B4-BE49-F238E27FC236}">
                  <a16:creationId xmlns:a16="http://schemas.microsoft.com/office/drawing/2014/main" xmlns="" id="{0A493823-2F33-41BD-BD60-6CCF06E05565}"/>
                </a:ext>
              </a:extLst>
            </p:cNvPr>
            <p:cNvGrpSpPr/>
            <p:nvPr/>
          </p:nvGrpSpPr>
          <p:grpSpPr>
            <a:xfrm>
              <a:off x="888750" y="776775"/>
              <a:ext cx="503700" cy="853500"/>
              <a:chOff x="888750" y="776775"/>
              <a:chExt cx="503700" cy="853500"/>
            </a:xfrm>
          </p:grpSpPr>
          <p:sp>
            <p:nvSpPr>
              <p:cNvPr id="15" name="Google Shape;126;p17">
                <a:extLst>
                  <a:ext uri="{FF2B5EF4-FFF2-40B4-BE49-F238E27FC236}">
                    <a16:creationId xmlns:a16="http://schemas.microsoft.com/office/drawing/2014/main" xmlns="" id="{3E5A6221-5F39-4A99-9B8E-6B1BB56FF3DF}"/>
                  </a:ext>
                </a:extLst>
              </p:cNvPr>
              <p:cNvSpPr/>
              <p:nvPr/>
            </p:nvSpPr>
            <p:spPr>
              <a:xfrm>
                <a:off x="888750" y="776775"/>
                <a:ext cx="503700" cy="566700"/>
              </a:xfrm>
              <a:prstGeom prst="rect">
                <a:avLst/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2400" b="1" dirty="0"/>
                  <a:t>C</a:t>
                </a:r>
                <a:endParaRPr sz="2400" b="1" dirty="0"/>
              </a:p>
            </p:txBody>
          </p:sp>
          <p:sp>
            <p:nvSpPr>
              <p:cNvPr id="16" name="Google Shape;127;p17">
                <a:extLst>
                  <a:ext uri="{FF2B5EF4-FFF2-40B4-BE49-F238E27FC236}">
                    <a16:creationId xmlns:a16="http://schemas.microsoft.com/office/drawing/2014/main" xmlns="" id="{3C48C323-07AD-44B8-8D5A-ED87463781A3}"/>
                  </a:ext>
                </a:extLst>
              </p:cNvPr>
              <p:cNvSpPr/>
              <p:nvPr/>
            </p:nvSpPr>
            <p:spPr>
              <a:xfrm>
                <a:off x="1021650" y="1343475"/>
                <a:ext cx="237900" cy="286800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" name="Google Shape;128;p17">
              <a:extLst>
                <a:ext uri="{FF2B5EF4-FFF2-40B4-BE49-F238E27FC236}">
                  <a16:creationId xmlns:a16="http://schemas.microsoft.com/office/drawing/2014/main" xmlns="" id="{99654484-C1BF-4DDD-8645-E90CE8EAC656}"/>
                </a:ext>
              </a:extLst>
            </p:cNvPr>
            <p:cNvGrpSpPr/>
            <p:nvPr/>
          </p:nvGrpSpPr>
          <p:grpSpPr>
            <a:xfrm>
              <a:off x="888750" y="1630275"/>
              <a:ext cx="503700" cy="853500"/>
              <a:chOff x="888750" y="776775"/>
              <a:chExt cx="503700" cy="853500"/>
            </a:xfrm>
          </p:grpSpPr>
          <p:sp>
            <p:nvSpPr>
              <p:cNvPr id="13" name="Google Shape;129;p17">
                <a:extLst>
                  <a:ext uri="{FF2B5EF4-FFF2-40B4-BE49-F238E27FC236}">
                    <a16:creationId xmlns:a16="http://schemas.microsoft.com/office/drawing/2014/main" xmlns="" id="{AB5FCD20-7297-4F23-BF97-08DBF611B513}"/>
                  </a:ext>
                </a:extLst>
              </p:cNvPr>
              <p:cNvSpPr/>
              <p:nvPr/>
            </p:nvSpPr>
            <p:spPr>
              <a:xfrm>
                <a:off x="888750" y="776775"/>
                <a:ext cx="503700" cy="566700"/>
              </a:xfrm>
              <a:prstGeom prst="rect">
                <a:avLst/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2400" b="1" dirty="0"/>
                  <a:t>M</a:t>
                </a:r>
                <a:endParaRPr sz="2400" b="1" dirty="0"/>
              </a:p>
            </p:txBody>
          </p:sp>
          <p:sp>
            <p:nvSpPr>
              <p:cNvPr id="14" name="Google Shape;130;p17">
                <a:extLst>
                  <a:ext uri="{FF2B5EF4-FFF2-40B4-BE49-F238E27FC236}">
                    <a16:creationId xmlns:a16="http://schemas.microsoft.com/office/drawing/2014/main" xmlns="" id="{71787E27-FCB9-498D-81F4-2375759A9A0C}"/>
                  </a:ext>
                </a:extLst>
              </p:cNvPr>
              <p:cNvSpPr/>
              <p:nvPr/>
            </p:nvSpPr>
            <p:spPr>
              <a:xfrm>
                <a:off x="1021650" y="1343475"/>
                <a:ext cx="237900" cy="286800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6" name="Google Shape;131;p17">
              <a:extLst>
                <a:ext uri="{FF2B5EF4-FFF2-40B4-BE49-F238E27FC236}">
                  <a16:creationId xmlns:a16="http://schemas.microsoft.com/office/drawing/2014/main" xmlns="" id="{FFB13F49-2ABC-4ACC-9421-D83E118DD55D}"/>
                </a:ext>
              </a:extLst>
            </p:cNvPr>
            <p:cNvGrpSpPr/>
            <p:nvPr/>
          </p:nvGrpSpPr>
          <p:grpSpPr>
            <a:xfrm>
              <a:off x="888750" y="2483775"/>
              <a:ext cx="503700" cy="853500"/>
              <a:chOff x="888750" y="776775"/>
              <a:chExt cx="503700" cy="853500"/>
            </a:xfrm>
          </p:grpSpPr>
          <p:sp>
            <p:nvSpPr>
              <p:cNvPr id="11" name="Google Shape;132;p17">
                <a:extLst>
                  <a:ext uri="{FF2B5EF4-FFF2-40B4-BE49-F238E27FC236}">
                    <a16:creationId xmlns:a16="http://schemas.microsoft.com/office/drawing/2014/main" xmlns="" id="{9F4A27B1-8064-4B26-9A9F-1B0B9F0C964D}"/>
                  </a:ext>
                </a:extLst>
              </p:cNvPr>
              <p:cNvSpPr/>
              <p:nvPr/>
            </p:nvSpPr>
            <p:spPr>
              <a:xfrm>
                <a:off x="888750" y="776775"/>
                <a:ext cx="503700" cy="566700"/>
              </a:xfrm>
              <a:prstGeom prst="rect">
                <a:avLst/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2400" b="1" dirty="0"/>
                  <a:t>I</a:t>
                </a:r>
                <a:endParaRPr sz="2400" b="1" dirty="0"/>
              </a:p>
            </p:txBody>
          </p:sp>
          <p:sp>
            <p:nvSpPr>
              <p:cNvPr id="12" name="Google Shape;133;p17">
                <a:extLst>
                  <a:ext uri="{FF2B5EF4-FFF2-40B4-BE49-F238E27FC236}">
                    <a16:creationId xmlns:a16="http://schemas.microsoft.com/office/drawing/2014/main" xmlns="" id="{825C822C-E54F-4408-8882-504AB4EC9B5B}"/>
                  </a:ext>
                </a:extLst>
              </p:cNvPr>
              <p:cNvSpPr/>
              <p:nvPr/>
            </p:nvSpPr>
            <p:spPr>
              <a:xfrm>
                <a:off x="1021650" y="1343475"/>
                <a:ext cx="237900" cy="286800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7" name="Google Shape;134;p17">
              <a:extLst>
                <a:ext uri="{FF2B5EF4-FFF2-40B4-BE49-F238E27FC236}">
                  <a16:creationId xmlns:a16="http://schemas.microsoft.com/office/drawing/2014/main" xmlns="" id="{9AF28C60-80B4-41AD-84E6-36963D3276A2}"/>
                </a:ext>
              </a:extLst>
            </p:cNvPr>
            <p:cNvGrpSpPr/>
            <p:nvPr/>
          </p:nvGrpSpPr>
          <p:grpSpPr>
            <a:xfrm>
              <a:off x="888750" y="3337275"/>
              <a:ext cx="503700" cy="853500"/>
              <a:chOff x="888750" y="776775"/>
              <a:chExt cx="503700" cy="853500"/>
            </a:xfrm>
          </p:grpSpPr>
          <p:sp>
            <p:nvSpPr>
              <p:cNvPr id="9" name="Google Shape;135;p17">
                <a:extLst>
                  <a:ext uri="{FF2B5EF4-FFF2-40B4-BE49-F238E27FC236}">
                    <a16:creationId xmlns:a16="http://schemas.microsoft.com/office/drawing/2014/main" xmlns="" id="{6AD3BBC1-9A65-43E4-AB58-548B88F79F8A}"/>
                  </a:ext>
                </a:extLst>
              </p:cNvPr>
              <p:cNvSpPr/>
              <p:nvPr/>
            </p:nvSpPr>
            <p:spPr>
              <a:xfrm>
                <a:off x="888750" y="776775"/>
                <a:ext cx="503700" cy="566700"/>
              </a:xfrm>
              <a:prstGeom prst="rect">
                <a:avLst/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2400" b="1" dirty="0"/>
                  <a:t>A</a:t>
                </a:r>
                <a:endParaRPr sz="2400" b="1" dirty="0"/>
              </a:p>
            </p:txBody>
          </p:sp>
          <p:sp>
            <p:nvSpPr>
              <p:cNvPr id="10" name="Google Shape;136;p17">
                <a:extLst>
                  <a:ext uri="{FF2B5EF4-FFF2-40B4-BE49-F238E27FC236}">
                    <a16:creationId xmlns:a16="http://schemas.microsoft.com/office/drawing/2014/main" xmlns="" id="{C3444650-1ABA-4BB0-8A92-A77D41C357BE}"/>
                  </a:ext>
                </a:extLst>
              </p:cNvPr>
              <p:cNvSpPr/>
              <p:nvPr/>
            </p:nvSpPr>
            <p:spPr>
              <a:xfrm>
                <a:off x="1021650" y="1343475"/>
                <a:ext cx="237900" cy="286800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8" name="Google Shape;137;p17">
              <a:extLst>
                <a:ext uri="{FF2B5EF4-FFF2-40B4-BE49-F238E27FC236}">
                  <a16:creationId xmlns:a16="http://schemas.microsoft.com/office/drawing/2014/main" xmlns="" id="{FCEDA9CF-1834-4433-AB4B-B8C89C75E8C1}"/>
                </a:ext>
              </a:extLst>
            </p:cNvPr>
            <p:cNvSpPr/>
            <p:nvPr/>
          </p:nvSpPr>
          <p:spPr>
            <a:xfrm>
              <a:off x="888750" y="4190775"/>
              <a:ext cx="503700" cy="5667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2400" b="1" dirty="0"/>
                <a:t>R</a:t>
              </a:r>
              <a:endParaRPr sz="2400" b="1" dirty="0"/>
            </a:p>
          </p:txBody>
        </p:sp>
      </p:grpSp>
      <p:sp>
        <p:nvSpPr>
          <p:cNvPr id="17" name="Google Shape;122;p17">
            <a:extLst>
              <a:ext uri="{FF2B5EF4-FFF2-40B4-BE49-F238E27FC236}">
                <a16:creationId xmlns:a16="http://schemas.microsoft.com/office/drawing/2014/main" xmlns="" id="{E12AEF74-20FA-4BF1-897D-F8DF2FDD4528}"/>
              </a:ext>
            </a:extLst>
          </p:cNvPr>
          <p:cNvSpPr txBox="1">
            <a:spLocks/>
          </p:cNvSpPr>
          <p:nvPr/>
        </p:nvSpPr>
        <p:spPr>
          <a:xfrm>
            <a:off x="2362487" y="1739685"/>
            <a:ext cx="8625348" cy="40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cs-CZ" sz="2800" dirty="0">
                <a:solidFill>
                  <a:schemeClr val="tx1"/>
                </a:solidFill>
              </a:rPr>
              <a:t>C - </a:t>
            </a:r>
            <a:r>
              <a:rPr lang="cs-CZ" sz="2800" b="1" dirty="0">
                <a:solidFill>
                  <a:schemeClr val="tx1"/>
                </a:solidFill>
              </a:rPr>
              <a:t>cíle</a:t>
            </a:r>
            <a:r>
              <a:rPr lang="cs-CZ" sz="2800" dirty="0">
                <a:solidFill>
                  <a:schemeClr val="tx1"/>
                </a:solidFill>
              </a:rPr>
              <a:t> výuky </a:t>
            </a:r>
            <a:r>
              <a:rPr lang="cs-CZ" sz="2800" dirty="0" smtClean="0">
                <a:solidFill>
                  <a:schemeClr val="tx1"/>
                </a:solidFill>
              </a:rPr>
              <a:t>(Prostřednictvím aktivity odvodíme…)</a:t>
            </a:r>
            <a:endParaRPr lang="cs-CZ" sz="28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Font typeface="Arial"/>
              <a:buNone/>
            </a:pPr>
            <a:endParaRPr lang="cs-CZ" sz="1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Font typeface="Arial"/>
              <a:buNone/>
            </a:pPr>
            <a:r>
              <a:rPr lang="cs-CZ" sz="2800" dirty="0">
                <a:solidFill>
                  <a:schemeClr val="tx1"/>
                </a:solidFill>
              </a:rPr>
              <a:t>M - </a:t>
            </a:r>
            <a:r>
              <a:rPr lang="cs-CZ" sz="2800" b="1" dirty="0">
                <a:solidFill>
                  <a:schemeClr val="tx1"/>
                </a:solidFill>
              </a:rPr>
              <a:t>metoda</a:t>
            </a:r>
            <a:r>
              <a:rPr lang="cs-CZ" sz="2800" dirty="0">
                <a:solidFill>
                  <a:schemeClr val="tx1"/>
                </a:solidFill>
              </a:rPr>
              <a:t> zvolená aktivizační metody</a:t>
            </a:r>
          </a:p>
          <a:p>
            <a:pPr marL="0" indent="0">
              <a:lnSpc>
                <a:spcPct val="100000"/>
              </a:lnSpc>
              <a:buFont typeface="Arial"/>
              <a:buNone/>
            </a:pPr>
            <a:endParaRPr lang="cs-CZ" sz="1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Font typeface="Arial"/>
              <a:buNone/>
            </a:pPr>
            <a:r>
              <a:rPr lang="cs-CZ" sz="2800" dirty="0">
                <a:solidFill>
                  <a:schemeClr val="tx1"/>
                </a:solidFill>
              </a:rPr>
              <a:t>I - </a:t>
            </a:r>
            <a:r>
              <a:rPr lang="cs-CZ" sz="2800" b="1" dirty="0">
                <a:solidFill>
                  <a:schemeClr val="tx1"/>
                </a:solidFill>
              </a:rPr>
              <a:t>instrukce</a:t>
            </a:r>
            <a:r>
              <a:rPr lang="cs-CZ" sz="2800" dirty="0">
                <a:solidFill>
                  <a:schemeClr val="tx1"/>
                </a:solidFill>
              </a:rPr>
              <a:t> jasně sdělené žákům (co a jak Ž mají dělat?)</a:t>
            </a:r>
          </a:p>
          <a:p>
            <a:pPr marL="0" indent="0">
              <a:lnSpc>
                <a:spcPct val="100000"/>
              </a:lnSpc>
              <a:buFont typeface="Arial"/>
              <a:buNone/>
            </a:pPr>
            <a:endParaRPr lang="cs-CZ" sz="1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Font typeface="Arial"/>
              <a:buNone/>
            </a:pPr>
            <a:r>
              <a:rPr lang="cs-CZ" sz="2800" dirty="0">
                <a:solidFill>
                  <a:schemeClr val="tx1"/>
                </a:solidFill>
              </a:rPr>
              <a:t>A - </a:t>
            </a:r>
            <a:r>
              <a:rPr lang="cs-CZ" sz="2800" b="1" dirty="0">
                <a:solidFill>
                  <a:schemeClr val="tx1"/>
                </a:solidFill>
              </a:rPr>
              <a:t>akce</a:t>
            </a:r>
            <a:r>
              <a:rPr lang="cs-CZ" sz="2800" dirty="0">
                <a:solidFill>
                  <a:schemeClr val="tx1"/>
                </a:solidFill>
              </a:rPr>
              <a:t> – vlastní průběh </a:t>
            </a:r>
          </a:p>
          <a:p>
            <a:pPr marL="0" indent="0">
              <a:lnSpc>
                <a:spcPct val="100000"/>
              </a:lnSpc>
              <a:buFont typeface="Arial"/>
              <a:buNone/>
            </a:pPr>
            <a:endParaRPr lang="cs-CZ" sz="1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Font typeface="Arial"/>
              <a:buNone/>
            </a:pPr>
            <a:r>
              <a:rPr lang="cs-CZ" sz="2800" dirty="0">
                <a:solidFill>
                  <a:schemeClr val="tx1"/>
                </a:solidFill>
              </a:rPr>
              <a:t>R - </a:t>
            </a:r>
            <a:r>
              <a:rPr lang="cs-CZ" sz="2800" b="1" dirty="0">
                <a:solidFill>
                  <a:schemeClr val="tx1"/>
                </a:solidFill>
              </a:rPr>
              <a:t>reflexe</a:t>
            </a:r>
            <a:r>
              <a:rPr lang="cs-CZ" sz="2800" dirty="0">
                <a:solidFill>
                  <a:schemeClr val="tx1"/>
                </a:solidFill>
              </a:rPr>
              <a:t> – zpětná vazba</a:t>
            </a:r>
          </a:p>
          <a:p>
            <a:pPr marL="0" indent="0">
              <a:lnSpc>
                <a:spcPct val="100000"/>
              </a:lnSpc>
              <a:buFont typeface="Arial"/>
              <a:buNone/>
            </a:pPr>
            <a:endParaRPr lang="cs-CZ" sz="1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Font typeface="Arial"/>
              <a:buNone/>
            </a:pPr>
            <a:r>
              <a:rPr lang="cs-CZ" sz="2800" dirty="0">
                <a:solidFill>
                  <a:schemeClr val="tx1"/>
                </a:solidFill>
              </a:rPr>
              <a:t>E – </a:t>
            </a:r>
            <a:r>
              <a:rPr lang="cs-CZ" sz="2800" b="1" dirty="0">
                <a:solidFill>
                  <a:schemeClr val="tx1"/>
                </a:solidFill>
              </a:rPr>
              <a:t>evaluace</a:t>
            </a:r>
            <a:r>
              <a:rPr lang="cs-CZ" sz="2800" dirty="0">
                <a:solidFill>
                  <a:schemeClr val="tx1"/>
                </a:solidFill>
              </a:rPr>
              <a:t> (došlo k naplnění cíle?)</a:t>
            </a:r>
          </a:p>
        </p:txBody>
      </p:sp>
      <p:sp>
        <p:nvSpPr>
          <p:cNvPr id="19" name="Google Shape;136;p17">
            <a:extLst>
              <a:ext uri="{FF2B5EF4-FFF2-40B4-BE49-F238E27FC236}">
                <a16:creationId xmlns:a16="http://schemas.microsoft.com/office/drawing/2014/main" xmlns="" id="{893F5133-8782-4779-9ABB-4A547835FAC9}"/>
              </a:ext>
            </a:extLst>
          </p:cNvPr>
          <p:cNvSpPr/>
          <p:nvPr/>
        </p:nvSpPr>
        <p:spPr>
          <a:xfrm>
            <a:off x="1204165" y="5784042"/>
            <a:ext cx="344163" cy="286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" name="Google Shape;137;p17">
            <a:extLst>
              <a:ext uri="{FF2B5EF4-FFF2-40B4-BE49-F238E27FC236}">
                <a16:creationId xmlns:a16="http://schemas.microsoft.com/office/drawing/2014/main" xmlns="" id="{0239BB33-4952-413D-9FB3-45438CD84AB9}"/>
              </a:ext>
            </a:extLst>
          </p:cNvPr>
          <p:cNvSpPr/>
          <p:nvPr/>
        </p:nvSpPr>
        <p:spPr>
          <a:xfrm>
            <a:off x="1011902" y="6070842"/>
            <a:ext cx="728689" cy="566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/>
              <a:t>E</a:t>
            </a:r>
            <a:endParaRPr sz="2400" b="1" dirty="0"/>
          </a:p>
        </p:txBody>
      </p:sp>
    </p:spTree>
    <p:extLst>
      <p:ext uri="{BB962C8B-B14F-4D97-AF65-F5344CB8AC3E}">
        <p14:creationId xmlns:p14="http://schemas.microsoft.com/office/powerpoint/2010/main" val="101246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4464654-D5BE-46B9-B160-583873F167C5}"/>
              </a:ext>
            </a:extLst>
          </p:cNvPr>
          <p:cNvSpPr txBox="1">
            <a:spLocks/>
          </p:cNvSpPr>
          <p:nvPr/>
        </p:nvSpPr>
        <p:spPr>
          <a:xfrm>
            <a:off x="495003" y="921072"/>
            <a:ext cx="11011988" cy="1197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latin typeface="+mn-lt"/>
              </a:rPr>
              <a:t>Výukový cíl</a:t>
            </a:r>
            <a:endParaRPr lang="cs-CZ" dirty="0">
              <a:latin typeface="+mn-lt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xmlns="" id="{C4464654-D5BE-46B9-B160-583873F167C5}"/>
              </a:ext>
            </a:extLst>
          </p:cNvPr>
          <p:cNvSpPr txBox="1">
            <a:spLocks/>
          </p:cNvSpPr>
          <p:nvPr/>
        </p:nvSpPr>
        <p:spPr>
          <a:xfrm>
            <a:off x="457398" y="4267934"/>
            <a:ext cx="11011988" cy="1197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 smtClean="0">
                <a:latin typeface="+mn-lt"/>
              </a:rPr>
              <a:t>Jak správně formulovat výukový cíl?</a:t>
            </a:r>
          </a:p>
          <a:p>
            <a:r>
              <a:rPr lang="cs-CZ" sz="4000" dirty="0" smtClean="0">
                <a:latin typeface="+mn-lt"/>
              </a:rPr>
              <a:t>Jaké jsou funkce výukového cíle?</a:t>
            </a:r>
          </a:p>
          <a:p>
            <a:r>
              <a:rPr lang="cs-CZ" sz="4000" dirty="0" smtClean="0">
                <a:latin typeface="+mn-lt"/>
              </a:rPr>
              <a:t>Pro koho jsou výukové cíle určeny?</a:t>
            </a:r>
          </a:p>
          <a:p>
            <a:endParaRPr lang="cs-CZ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4183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xmlns="" id="{C4464654-D5BE-46B9-B160-583873F167C5}"/>
              </a:ext>
            </a:extLst>
          </p:cNvPr>
          <p:cNvSpPr txBox="1">
            <a:spLocks/>
          </p:cNvSpPr>
          <p:nvPr/>
        </p:nvSpPr>
        <p:spPr>
          <a:xfrm>
            <a:off x="495003" y="921072"/>
            <a:ext cx="11011988" cy="1197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latin typeface="+mn-lt"/>
              </a:rPr>
              <a:t>Co je výukový cíl?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8824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xmlns="" id="{C4464654-D5BE-46B9-B160-583873F167C5}"/>
              </a:ext>
            </a:extLst>
          </p:cNvPr>
          <p:cNvSpPr txBox="1">
            <a:spLocks/>
          </p:cNvSpPr>
          <p:nvPr/>
        </p:nvSpPr>
        <p:spPr>
          <a:xfrm>
            <a:off x="495003" y="921072"/>
            <a:ext cx="11011988" cy="1197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latin typeface="+mn-lt"/>
              </a:rPr>
              <a:t>Co je výukový cíl?</a:t>
            </a:r>
            <a:endParaRPr lang="cs-CZ" dirty="0">
              <a:latin typeface="+mn-lt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xmlns="" id="{C4464654-D5BE-46B9-B160-583873F167C5}"/>
              </a:ext>
            </a:extLst>
          </p:cNvPr>
          <p:cNvSpPr txBox="1">
            <a:spLocks/>
          </p:cNvSpPr>
          <p:nvPr/>
        </p:nvSpPr>
        <p:spPr>
          <a:xfrm>
            <a:off x="421772" y="2961649"/>
            <a:ext cx="11011988" cy="1197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latin typeface="+mn-lt"/>
              </a:rPr>
              <a:t>= očekávaný výsledek učení</a:t>
            </a:r>
            <a:endParaRPr lang="cs-CZ" dirty="0">
              <a:latin typeface="+mn-lt"/>
            </a:endParaRPr>
          </a:p>
        </p:txBody>
      </p:sp>
      <p:pic>
        <p:nvPicPr>
          <p:cNvPr id="7" name="Grafický objekt 7" descr="Vzestupný trend">
            <a:extLst>
              <a:ext uri="{FF2B5EF4-FFF2-40B4-BE49-F238E27FC236}">
                <a16:creationId xmlns:lc="http://schemas.openxmlformats.org/drawingml/2006/lockedCanvas" xmlns:a16="http://schemas.microsoft.com/office/drawing/2014/main" xmlns="" id="{6F8D0C66-53B5-4C93-A0FB-2E6A1A8767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791199" y="4169229"/>
            <a:ext cx="2428998" cy="2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5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xmlns="" id="{C4464654-D5BE-46B9-B160-583873F167C5}"/>
              </a:ext>
            </a:extLst>
          </p:cNvPr>
          <p:cNvSpPr txBox="1">
            <a:spLocks/>
          </p:cNvSpPr>
          <p:nvPr/>
        </p:nvSpPr>
        <p:spPr>
          <a:xfrm>
            <a:off x="495003" y="921072"/>
            <a:ext cx="11011988" cy="1197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latin typeface="+mn-lt"/>
              </a:rPr>
              <a:t>Jak formulovat cíl?</a:t>
            </a:r>
            <a:endParaRPr lang="cs-CZ" dirty="0">
              <a:latin typeface="+mn-lt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2713DA57-BA66-4264-96C9-9B76A894DD6C}"/>
              </a:ext>
            </a:extLst>
          </p:cNvPr>
          <p:cNvGraphicFramePr/>
          <p:nvPr/>
        </p:nvGraphicFramePr>
        <p:xfrm>
          <a:off x="1574746" y="2579598"/>
          <a:ext cx="9026730" cy="5554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80553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E2E0A7A7B620446A979E633644DCCD0" ma:contentTypeVersion="7" ma:contentTypeDescription="Vytvoří nový dokument" ma:contentTypeScope="" ma:versionID="6d2314555da8d427660888c98ce331e1">
  <xsd:schema xmlns:xsd="http://www.w3.org/2001/XMLSchema" xmlns:xs="http://www.w3.org/2001/XMLSchema" xmlns:p="http://schemas.microsoft.com/office/2006/metadata/properties" xmlns:ns2="8cbd0427-62c5-4191-89f9-0fdde6d6eeb3" targetNamespace="http://schemas.microsoft.com/office/2006/metadata/properties" ma:root="true" ma:fieldsID="4da236dd16d3cc3ac3976349bf9af93b" ns2:_="">
    <xsd:import namespace="8cbd0427-62c5-4191-89f9-0fdde6d6ee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bd0427-62c5-4191-89f9-0fdde6d6ee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E0B4F6-92D6-4F78-98F5-82EF2525AC02}">
  <ds:schemaRefs>
    <ds:schemaRef ds:uri="http://purl.org/dc/terms/"/>
    <ds:schemaRef ds:uri="8cbd0427-62c5-4191-89f9-0fdde6d6eeb3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49DC41E-8DE6-4CE5-AA11-81B3310DFA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5BFDEE-FA69-4078-ACD7-7CC6CD4A91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bd0427-62c5-4191-89f9-0fdde6d6ee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329</Words>
  <Application>Microsoft Office PowerPoint</Application>
  <PresentationFormat>Širokoúhlá obrazovka</PresentationFormat>
  <Paragraphs>75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Roboto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organické chemie</dc:title>
  <dc:creator>Teplá Milada</dc:creator>
  <cp:lastModifiedBy>user</cp:lastModifiedBy>
  <cp:revision>30</cp:revision>
  <dcterms:created xsi:type="dcterms:W3CDTF">2020-10-22T17:41:40Z</dcterms:created>
  <dcterms:modified xsi:type="dcterms:W3CDTF">2023-03-14T16:57:05Z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0x010100EE2E0A7A7B620446A979E633644DCCD0</vt:lpwstr>
  </property>
</Properties>
</file>