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EF75D-91FF-4B1D-96A5-C9FAA432F749}" v="3" dt="2022-12-02T06:25:05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Prošková" userId="fc72d52b-4f7d-41e9-992e-b9acf1be33d5" providerId="ADAL" clId="{4BB05CCB-6357-42D6-B0AF-0F9C4ADB701F}"/>
    <pc:docChg chg="undo custSel addSld modSld">
      <pc:chgData name="Monika Prošková" userId="fc72d52b-4f7d-41e9-992e-b9acf1be33d5" providerId="ADAL" clId="{4BB05CCB-6357-42D6-B0AF-0F9C4ADB701F}" dt="2022-12-01T21:08:02.072" v="1967" actId="14100"/>
      <pc:docMkLst>
        <pc:docMk/>
      </pc:docMkLst>
      <pc:sldChg chg="modSp">
        <pc:chgData name="Monika Prošková" userId="fc72d52b-4f7d-41e9-992e-b9acf1be33d5" providerId="ADAL" clId="{4BB05CCB-6357-42D6-B0AF-0F9C4ADB701F}" dt="2022-11-30T08:45:54.947" v="24" actId="1076"/>
        <pc:sldMkLst>
          <pc:docMk/>
          <pc:sldMk cId="2086012494" sldId="256"/>
        </pc:sldMkLst>
        <pc:spChg chg="mod">
          <ac:chgData name="Monika Prošková" userId="fc72d52b-4f7d-41e9-992e-b9acf1be33d5" providerId="ADAL" clId="{4BB05CCB-6357-42D6-B0AF-0F9C4ADB701F}" dt="2022-11-30T08:45:54.947" v="24" actId="1076"/>
          <ac:spMkLst>
            <pc:docMk/>
            <pc:sldMk cId="2086012494" sldId="256"/>
            <ac:spMk id="2" creationId="{F7FF1D89-6BC5-4F47-9987-A7275C1AB66B}"/>
          </ac:spMkLst>
        </pc:spChg>
        <pc:spChg chg="mod">
          <ac:chgData name="Monika Prošková" userId="fc72d52b-4f7d-41e9-992e-b9acf1be33d5" providerId="ADAL" clId="{4BB05CCB-6357-42D6-B0AF-0F9C4ADB701F}" dt="2022-11-30T08:45:45.651" v="23" actId="1076"/>
          <ac:spMkLst>
            <pc:docMk/>
            <pc:sldMk cId="2086012494" sldId="256"/>
            <ac:spMk id="3" creationId="{ECA797E2-EECD-4A49-AB1D-F330D20D375A}"/>
          </ac:spMkLst>
        </pc:spChg>
      </pc:sldChg>
      <pc:sldChg chg="addSp delSp modSp add">
        <pc:chgData name="Monika Prošková" userId="fc72d52b-4f7d-41e9-992e-b9acf1be33d5" providerId="ADAL" clId="{4BB05CCB-6357-42D6-B0AF-0F9C4ADB701F}" dt="2022-11-30T10:20:04.103" v="209" actId="5793"/>
        <pc:sldMkLst>
          <pc:docMk/>
          <pc:sldMk cId="1760827786" sldId="257"/>
        </pc:sldMkLst>
        <pc:spChg chg="mod">
          <ac:chgData name="Monika Prošková" userId="fc72d52b-4f7d-41e9-992e-b9acf1be33d5" providerId="ADAL" clId="{4BB05CCB-6357-42D6-B0AF-0F9C4ADB701F}" dt="2022-11-30T10:20:04.103" v="209" actId="5793"/>
          <ac:spMkLst>
            <pc:docMk/>
            <pc:sldMk cId="1760827786" sldId="257"/>
            <ac:spMk id="2" creationId="{CF43E802-2C3B-42D9-A679-2D2F5FE32D16}"/>
          </ac:spMkLst>
        </pc:spChg>
        <pc:spChg chg="del">
          <ac:chgData name="Monika Prošková" userId="fc72d52b-4f7d-41e9-992e-b9acf1be33d5" providerId="ADAL" clId="{4BB05CCB-6357-42D6-B0AF-0F9C4ADB701F}" dt="2022-11-30T10:10:15.623" v="102"/>
          <ac:spMkLst>
            <pc:docMk/>
            <pc:sldMk cId="1760827786" sldId="257"/>
            <ac:spMk id="3" creationId="{3D4E0620-26AD-4048-A89F-5444D50F8F89}"/>
          </ac:spMkLst>
        </pc:spChg>
        <pc:spChg chg="add del">
          <ac:chgData name="Monika Prošková" userId="fc72d52b-4f7d-41e9-992e-b9acf1be33d5" providerId="ADAL" clId="{4BB05CCB-6357-42D6-B0AF-0F9C4ADB701F}" dt="2022-11-30T10:11:18.210" v="110" actId="478"/>
          <ac:spMkLst>
            <pc:docMk/>
            <pc:sldMk cId="1760827786" sldId="257"/>
            <ac:spMk id="6" creationId="{3861CE7B-3202-4D71-8714-A559CF300EB7}"/>
          </ac:spMkLst>
        </pc:spChg>
        <pc:picChg chg="add mod modCrop">
          <ac:chgData name="Monika Prošková" userId="fc72d52b-4f7d-41e9-992e-b9acf1be33d5" providerId="ADAL" clId="{4BB05CCB-6357-42D6-B0AF-0F9C4ADB701F}" dt="2022-11-30T10:10:53.261" v="105" actId="1076"/>
          <ac:picMkLst>
            <pc:docMk/>
            <pc:sldMk cId="1760827786" sldId="257"/>
            <ac:picMk id="5" creationId="{73A39993-314A-49CF-B1D0-909F991C5CDA}"/>
          </ac:picMkLst>
        </pc:picChg>
      </pc:sldChg>
      <pc:sldChg chg="addSp delSp modSp add">
        <pc:chgData name="Monika Prošková" userId="fc72d52b-4f7d-41e9-992e-b9acf1be33d5" providerId="ADAL" clId="{4BB05CCB-6357-42D6-B0AF-0F9C4ADB701F}" dt="2022-12-01T20:49:49.571" v="1808" actId="20577"/>
        <pc:sldMkLst>
          <pc:docMk/>
          <pc:sldMk cId="940540652" sldId="258"/>
        </pc:sldMkLst>
        <pc:spChg chg="mod">
          <ac:chgData name="Monika Prošková" userId="fc72d52b-4f7d-41e9-992e-b9acf1be33d5" providerId="ADAL" clId="{4BB05CCB-6357-42D6-B0AF-0F9C4ADB701F}" dt="2022-12-01T20:49:49.571" v="1808" actId="20577"/>
          <ac:spMkLst>
            <pc:docMk/>
            <pc:sldMk cId="940540652" sldId="258"/>
            <ac:spMk id="2" creationId="{BEC1F176-7B4B-41D2-97E8-CDC8F12E71B6}"/>
          </ac:spMkLst>
        </pc:spChg>
        <pc:spChg chg="mod">
          <ac:chgData name="Monika Prošková" userId="fc72d52b-4f7d-41e9-992e-b9acf1be33d5" providerId="ADAL" clId="{4BB05CCB-6357-42D6-B0AF-0F9C4ADB701F}" dt="2022-12-01T18:29:47.079" v="546" actId="20577"/>
          <ac:spMkLst>
            <pc:docMk/>
            <pc:sldMk cId="940540652" sldId="258"/>
            <ac:spMk id="3" creationId="{04A2B864-C500-4A1D-968D-826DA4BDB40A}"/>
          </ac:spMkLst>
        </pc:spChg>
        <pc:spChg chg="add del mod">
          <ac:chgData name="Monika Prošková" userId="fc72d52b-4f7d-41e9-992e-b9acf1be33d5" providerId="ADAL" clId="{4BB05CCB-6357-42D6-B0AF-0F9C4ADB701F}" dt="2022-12-01T20:45:24.296" v="1753" actId="478"/>
          <ac:spMkLst>
            <pc:docMk/>
            <pc:sldMk cId="940540652" sldId="258"/>
            <ac:spMk id="5" creationId="{5058041C-3135-4A9A-8DE7-B95F25FE09ED}"/>
          </ac:spMkLst>
        </pc:spChg>
        <pc:picChg chg="add mod">
          <ac:chgData name="Monika Prošková" userId="fc72d52b-4f7d-41e9-992e-b9acf1be33d5" providerId="ADAL" clId="{4BB05CCB-6357-42D6-B0AF-0F9C4ADB701F}" dt="2022-12-01T18:38:02.809" v="575" actId="1076"/>
          <ac:picMkLst>
            <pc:docMk/>
            <pc:sldMk cId="940540652" sldId="258"/>
            <ac:picMk id="4" creationId="{911C1D6F-24B8-4F86-97D2-AC7311237EAD}"/>
          </ac:picMkLst>
        </pc:picChg>
        <pc:picChg chg="add mod">
          <ac:chgData name="Monika Prošková" userId="fc72d52b-4f7d-41e9-992e-b9acf1be33d5" providerId="ADAL" clId="{4BB05CCB-6357-42D6-B0AF-0F9C4ADB701F}" dt="2022-12-01T20:45:38.476" v="1757" actId="1076"/>
          <ac:picMkLst>
            <pc:docMk/>
            <pc:sldMk cId="940540652" sldId="258"/>
            <ac:picMk id="7" creationId="{235B8DF1-00B3-44D9-A52A-23741A0B3534}"/>
          </ac:picMkLst>
        </pc:picChg>
      </pc:sldChg>
      <pc:sldChg chg="addSp delSp modSp add">
        <pc:chgData name="Monika Prošková" userId="fc72d52b-4f7d-41e9-992e-b9acf1be33d5" providerId="ADAL" clId="{4BB05CCB-6357-42D6-B0AF-0F9C4ADB701F}" dt="2022-12-01T20:47:40.805" v="1800" actId="1076"/>
        <pc:sldMkLst>
          <pc:docMk/>
          <pc:sldMk cId="3464988846" sldId="259"/>
        </pc:sldMkLst>
        <pc:spChg chg="mod">
          <ac:chgData name="Monika Prošková" userId="fc72d52b-4f7d-41e9-992e-b9acf1be33d5" providerId="ADAL" clId="{4BB05CCB-6357-42D6-B0AF-0F9C4ADB701F}" dt="2022-12-01T20:46:51.655" v="1794"/>
          <ac:spMkLst>
            <pc:docMk/>
            <pc:sldMk cId="3464988846" sldId="259"/>
            <ac:spMk id="2" creationId="{1AE7FD45-6B56-4F7B-99F7-7C5C42A31479}"/>
          </ac:spMkLst>
        </pc:spChg>
        <pc:spChg chg="mod">
          <ac:chgData name="Monika Prošková" userId="fc72d52b-4f7d-41e9-992e-b9acf1be33d5" providerId="ADAL" clId="{4BB05CCB-6357-42D6-B0AF-0F9C4ADB701F}" dt="2022-12-01T19:54:22.143" v="1056" actId="20577"/>
          <ac:spMkLst>
            <pc:docMk/>
            <pc:sldMk cId="3464988846" sldId="259"/>
            <ac:spMk id="3" creationId="{75D380A2-1845-468A-A601-9234ACE7C802}"/>
          </ac:spMkLst>
        </pc:spChg>
        <pc:spChg chg="add mod">
          <ac:chgData name="Monika Prošková" userId="fc72d52b-4f7d-41e9-992e-b9acf1be33d5" providerId="ADAL" clId="{4BB05CCB-6357-42D6-B0AF-0F9C4ADB701F}" dt="2022-12-01T20:02:33.153" v="1139" actId="5793"/>
          <ac:spMkLst>
            <pc:docMk/>
            <pc:sldMk cId="3464988846" sldId="259"/>
            <ac:spMk id="4" creationId="{B833005D-7E9E-4F56-AC2C-557FDD5E750F}"/>
          </ac:spMkLst>
        </pc:spChg>
        <pc:spChg chg="add mod">
          <ac:chgData name="Monika Prošková" userId="fc72d52b-4f7d-41e9-992e-b9acf1be33d5" providerId="ADAL" clId="{4BB05CCB-6357-42D6-B0AF-0F9C4ADB701F}" dt="2022-12-01T18:47:37.903" v="666" actId="14100"/>
          <ac:spMkLst>
            <pc:docMk/>
            <pc:sldMk cId="3464988846" sldId="259"/>
            <ac:spMk id="5" creationId="{2A5AF22A-FA4A-4934-AC2C-56D37DA7AC9B}"/>
          </ac:spMkLst>
        </pc:spChg>
        <pc:spChg chg="add mod">
          <ac:chgData name="Monika Prošková" userId="fc72d52b-4f7d-41e9-992e-b9acf1be33d5" providerId="ADAL" clId="{4BB05CCB-6357-42D6-B0AF-0F9C4ADB701F}" dt="2022-12-01T20:47:40.805" v="1800" actId="1076"/>
          <ac:spMkLst>
            <pc:docMk/>
            <pc:sldMk cId="3464988846" sldId="259"/>
            <ac:spMk id="6" creationId="{16664CF8-2629-4F47-B878-18061FCD6A64}"/>
          </ac:spMkLst>
        </pc:spChg>
        <pc:spChg chg="add mod">
          <ac:chgData name="Monika Prošková" userId="fc72d52b-4f7d-41e9-992e-b9acf1be33d5" providerId="ADAL" clId="{4BB05CCB-6357-42D6-B0AF-0F9C4ADB701F}" dt="2022-12-01T20:47:27.497" v="1797" actId="1076"/>
          <ac:spMkLst>
            <pc:docMk/>
            <pc:sldMk cId="3464988846" sldId="259"/>
            <ac:spMk id="7" creationId="{2CE433BB-4CB5-4AA2-8EA3-891ED87CBE39}"/>
          </ac:spMkLst>
        </pc:spChg>
        <pc:spChg chg="add mod">
          <ac:chgData name="Monika Prošková" userId="fc72d52b-4f7d-41e9-992e-b9acf1be33d5" providerId="ADAL" clId="{4BB05CCB-6357-42D6-B0AF-0F9C4ADB701F}" dt="2022-12-01T20:05:24.639" v="1280" actId="1076"/>
          <ac:spMkLst>
            <pc:docMk/>
            <pc:sldMk cId="3464988846" sldId="259"/>
            <ac:spMk id="8" creationId="{6F5D5E0A-EFC3-4EA6-8CAC-3A029ECF3FEF}"/>
          </ac:spMkLst>
        </pc:spChg>
        <pc:spChg chg="add mod">
          <ac:chgData name="Monika Prošková" userId="fc72d52b-4f7d-41e9-992e-b9acf1be33d5" providerId="ADAL" clId="{4BB05CCB-6357-42D6-B0AF-0F9C4ADB701F}" dt="2022-12-01T18:51:23.604" v="743" actId="688"/>
          <ac:spMkLst>
            <pc:docMk/>
            <pc:sldMk cId="3464988846" sldId="259"/>
            <ac:spMk id="9" creationId="{5470DFBF-C8BC-45A6-91CE-5689814686CC}"/>
          </ac:spMkLst>
        </pc:spChg>
        <pc:spChg chg="add del mod">
          <ac:chgData name="Monika Prošková" userId="fc72d52b-4f7d-41e9-992e-b9acf1be33d5" providerId="ADAL" clId="{4BB05CCB-6357-42D6-B0AF-0F9C4ADB701F}" dt="2022-12-01T20:06:36.330" v="1281" actId="478"/>
          <ac:spMkLst>
            <pc:docMk/>
            <pc:sldMk cId="3464988846" sldId="259"/>
            <ac:spMk id="10" creationId="{62B4F13F-75B1-4EA2-B493-B2975CF7E3FA}"/>
          </ac:spMkLst>
        </pc:spChg>
        <pc:spChg chg="add del mod">
          <ac:chgData name="Monika Prošková" userId="fc72d52b-4f7d-41e9-992e-b9acf1be33d5" providerId="ADAL" clId="{4BB05CCB-6357-42D6-B0AF-0F9C4ADB701F}" dt="2022-12-01T20:06:43.943" v="1282" actId="478"/>
          <ac:spMkLst>
            <pc:docMk/>
            <pc:sldMk cId="3464988846" sldId="259"/>
            <ac:spMk id="11" creationId="{4FCC38AD-A183-4CB3-AE8E-A613EE302951}"/>
          </ac:spMkLst>
        </pc:spChg>
        <pc:spChg chg="add mod">
          <ac:chgData name="Monika Prošková" userId="fc72d52b-4f7d-41e9-992e-b9acf1be33d5" providerId="ADAL" clId="{4BB05CCB-6357-42D6-B0AF-0F9C4ADB701F}" dt="2022-12-01T20:47:33.822" v="1799" actId="1076"/>
          <ac:spMkLst>
            <pc:docMk/>
            <pc:sldMk cId="3464988846" sldId="259"/>
            <ac:spMk id="12" creationId="{23103BDA-282E-4BE4-A906-49C3A770FAD1}"/>
          </ac:spMkLst>
        </pc:spChg>
        <pc:spChg chg="add del mod">
          <ac:chgData name="Monika Prošková" userId="fc72d52b-4f7d-41e9-992e-b9acf1be33d5" providerId="ADAL" clId="{4BB05CCB-6357-42D6-B0AF-0F9C4ADB701F}" dt="2022-12-01T20:06:59.323" v="1283" actId="478"/>
          <ac:spMkLst>
            <pc:docMk/>
            <pc:sldMk cId="3464988846" sldId="259"/>
            <ac:spMk id="13" creationId="{EE359481-0020-4F13-B0C1-0836E5059B70}"/>
          </ac:spMkLst>
        </pc:spChg>
        <pc:spChg chg="add mod">
          <ac:chgData name="Monika Prošková" userId="fc72d52b-4f7d-41e9-992e-b9acf1be33d5" providerId="ADAL" clId="{4BB05CCB-6357-42D6-B0AF-0F9C4ADB701F}" dt="2022-12-01T18:51:42.078" v="747" actId="688"/>
          <ac:spMkLst>
            <pc:docMk/>
            <pc:sldMk cId="3464988846" sldId="259"/>
            <ac:spMk id="14" creationId="{ABA5AD69-15B6-437A-B50F-95EAB1758F9C}"/>
          </ac:spMkLst>
        </pc:spChg>
        <pc:spChg chg="add del mod">
          <ac:chgData name="Monika Prošková" userId="fc72d52b-4f7d-41e9-992e-b9acf1be33d5" providerId="ADAL" clId="{4BB05CCB-6357-42D6-B0AF-0F9C4ADB701F}" dt="2022-12-01T20:07:08.709" v="1284" actId="478"/>
          <ac:spMkLst>
            <pc:docMk/>
            <pc:sldMk cId="3464988846" sldId="259"/>
            <ac:spMk id="15" creationId="{A561F2D4-9A91-45D9-A113-D31F4D3C6A36}"/>
          </ac:spMkLst>
        </pc:spChg>
        <pc:spChg chg="add mod">
          <ac:chgData name="Monika Prošková" userId="fc72d52b-4f7d-41e9-992e-b9acf1be33d5" providerId="ADAL" clId="{4BB05CCB-6357-42D6-B0AF-0F9C4ADB701F}" dt="2022-12-01T20:05:15.147" v="1278" actId="1076"/>
          <ac:spMkLst>
            <pc:docMk/>
            <pc:sldMk cId="3464988846" sldId="259"/>
            <ac:spMk id="16" creationId="{6DA5011D-ECCA-4DF4-81B5-6A2A7AE3A9DC}"/>
          </ac:spMkLst>
        </pc:spChg>
        <pc:picChg chg="add mod">
          <ac:chgData name="Monika Prošková" userId="fc72d52b-4f7d-41e9-992e-b9acf1be33d5" providerId="ADAL" clId="{4BB05CCB-6357-42D6-B0AF-0F9C4ADB701F}" dt="2022-12-01T20:15:24.455" v="1345" actId="1076"/>
          <ac:picMkLst>
            <pc:docMk/>
            <pc:sldMk cId="3464988846" sldId="259"/>
            <ac:picMk id="1026" creationId="{F65A616E-54CA-4F01-AD52-FA3D77F22076}"/>
          </ac:picMkLst>
        </pc:picChg>
      </pc:sldChg>
      <pc:sldChg chg="addSp delSp modSp add">
        <pc:chgData name="Monika Prošková" userId="fc72d52b-4f7d-41e9-992e-b9acf1be33d5" providerId="ADAL" clId="{4BB05CCB-6357-42D6-B0AF-0F9C4ADB701F}" dt="2022-12-01T20:46:57.878" v="1795"/>
        <pc:sldMkLst>
          <pc:docMk/>
          <pc:sldMk cId="2706817080" sldId="260"/>
        </pc:sldMkLst>
        <pc:spChg chg="mod">
          <ac:chgData name="Monika Prošková" userId="fc72d52b-4f7d-41e9-992e-b9acf1be33d5" providerId="ADAL" clId="{4BB05CCB-6357-42D6-B0AF-0F9C4ADB701F}" dt="2022-12-01T20:46:57.878" v="1795"/>
          <ac:spMkLst>
            <pc:docMk/>
            <pc:sldMk cId="2706817080" sldId="260"/>
            <ac:spMk id="2" creationId="{BC179255-0F1B-48A8-B072-C228C587BC0B}"/>
          </ac:spMkLst>
        </pc:spChg>
        <pc:spChg chg="mod">
          <ac:chgData name="Monika Prošková" userId="fc72d52b-4f7d-41e9-992e-b9acf1be33d5" providerId="ADAL" clId="{4BB05CCB-6357-42D6-B0AF-0F9C4ADB701F}" dt="2022-12-01T20:17:56.252" v="1371" actId="14100"/>
          <ac:spMkLst>
            <pc:docMk/>
            <pc:sldMk cId="2706817080" sldId="260"/>
            <ac:spMk id="3" creationId="{9A47D094-D481-43F2-B4E0-6E330E55ABCD}"/>
          </ac:spMkLst>
        </pc:spChg>
        <pc:picChg chg="add del mod">
          <ac:chgData name="Monika Prošková" userId="fc72d52b-4f7d-41e9-992e-b9acf1be33d5" providerId="ADAL" clId="{4BB05CCB-6357-42D6-B0AF-0F9C4ADB701F}" dt="2022-12-01T20:17:50.586" v="1370"/>
          <ac:picMkLst>
            <pc:docMk/>
            <pc:sldMk cId="2706817080" sldId="260"/>
            <ac:picMk id="2050" creationId="{721BF26D-2B9B-47C5-9321-5B7D3763E222}"/>
          </ac:picMkLst>
        </pc:picChg>
        <pc:picChg chg="add mod">
          <ac:chgData name="Monika Prošková" userId="fc72d52b-4f7d-41e9-992e-b9acf1be33d5" providerId="ADAL" clId="{4BB05CCB-6357-42D6-B0AF-0F9C4ADB701F}" dt="2022-12-01T20:18:06.121" v="1374" actId="1076"/>
          <ac:picMkLst>
            <pc:docMk/>
            <pc:sldMk cId="2706817080" sldId="260"/>
            <ac:picMk id="2052" creationId="{F2C04427-8A30-467E-9803-71218C8609C7}"/>
          </ac:picMkLst>
        </pc:picChg>
      </pc:sldChg>
      <pc:sldChg chg="addSp modSp add">
        <pc:chgData name="Monika Prošková" userId="fc72d52b-4f7d-41e9-992e-b9acf1be33d5" providerId="ADAL" clId="{4BB05CCB-6357-42D6-B0AF-0F9C4ADB701F}" dt="2022-12-01T20:47:03.373" v="1796"/>
        <pc:sldMkLst>
          <pc:docMk/>
          <pc:sldMk cId="3340447855" sldId="261"/>
        </pc:sldMkLst>
        <pc:spChg chg="mod">
          <ac:chgData name="Monika Prošková" userId="fc72d52b-4f7d-41e9-992e-b9acf1be33d5" providerId="ADAL" clId="{4BB05CCB-6357-42D6-B0AF-0F9C4ADB701F}" dt="2022-12-01T20:47:03.373" v="1796"/>
          <ac:spMkLst>
            <pc:docMk/>
            <pc:sldMk cId="3340447855" sldId="261"/>
            <ac:spMk id="2" creationId="{5C866243-C092-40DE-90CF-4CEB9E309ADF}"/>
          </ac:spMkLst>
        </pc:spChg>
        <pc:spChg chg="mod">
          <ac:chgData name="Monika Prošková" userId="fc72d52b-4f7d-41e9-992e-b9acf1be33d5" providerId="ADAL" clId="{4BB05CCB-6357-42D6-B0AF-0F9C4ADB701F}" dt="2022-12-01T20:41:40.254" v="1731" actId="5793"/>
          <ac:spMkLst>
            <pc:docMk/>
            <pc:sldMk cId="3340447855" sldId="261"/>
            <ac:spMk id="3" creationId="{9EDB709D-789C-449D-93F5-ED26F7A0F6AA}"/>
          </ac:spMkLst>
        </pc:spChg>
        <pc:spChg chg="add mod">
          <ac:chgData name="Monika Prošková" userId="fc72d52b-4f7d-41e9-992e-b9acf1be33d5" providerId="ADAL" clId="{4BB05CCB-6357-42D6-B0AF-0F9C4ADB701F}" dt="2022-12-01T20:41:12.798" v="1723" actId="1076"/>
          <ac:spMkLst>
            <pc:docMk/>
            <pc:sldMk cId="3340447855" sldId="261"/>
            <ac:spMk id="5" creationId="{D64F97F5-8D48-47CA-A105-605A9B864B30}"/>
          </ac:spMkLst>
        </pc:spChg>
        <pc:spChg chg="add mod">
          <ac:chgData name="Monika Prošková" userId="fc72d52b-4f7d-41e9-992e-b9acf1be33d5" providerId="ADAL" clId="{4BB05CCB-6357-42D6-B0AF-0F9C4ADB701F}" dt="2022-12-01T20:40:17.572" v="1711" actId="1076"/>
          <ac:spMkLst>
            <pc:docMk/>
            <pc:sldMk cId="3340447855" sldId="261"/>
            <ac:spMk id="9" creationId="{FAA6AC4B-1033-4FED-A3AF-55FFFC323766}"/>
          </ac:spMkLst>
        </pc:spChg>
        <pc:picChg chg="add mod">
          <ac:chgData name="Monika Prošková" userId="fc72d52b-4f7d-41e9-992e-b9acf1be33d5" providerId="ADAL" clId="{4BB05CCB-6357-42D6-B0AF-0F9C4ADB701F}" dt="2022-12-01T20:41:08.736" v="1722" actId="1076"/>
          <ac:picMkLst>
            <pc:docMk/>
            <pc:sldMk cId="3340447855" sldId="261"/>
            <ac:picMk id="3074" creationId="{B96C83E2-63F1-4418-B13B-F7837E66EF94}"/>
          </ac:picMkLst>
        </pc:picChg>
        <pc:picChg chg="add mod ord">
          <ac:chgData name="Monika Prošková" userId="fc72d52b-4f7d-41e9-992e-b9acf1be33d5" providerId="ADAL" clId="{4BB05CCB-6357-42D6-B0AF-0F9C4ADB701F}" dt="2022-12-01T20:39:02.723" v="1696" actId="1076"/>
          <ac:picMkLst>
            <pc:docMk/>
            <pc:sldMk cId="3340447855" sldId="261"/>
            <ac:picMk id="3076" creationId="{C3E67A26-01D3-4965-BD83-795F022D60CA}"/>
          </ac:picMkLst>
        </pc:picChg>
        <pc:picChg chg="add mod">
          <ac:chgData name="Monika Prošková" userId="fc72d52b-4f7d-41e9-992e-b9acf1be33d5" providerId="ADAL" clId="{4BB05CCB-6357-42D6-B0AF-0F9C4ADB701F}" dt="2022-12-01T20:39:20.688" v="1699" actId="1076"/>
          <ac:picMkLst>
            <pc:docMk/>
            <pc:sldMk cId="3340447855" sldId="261"/>
            <ac:picMk id="3078" creationId="{A8B4840A-0BA9-49A9-8E8C-558FB1646071}"/>
          </ac:picMkLst>
        </pc:picChg>
        <pc:picChg chg="add mod">
          <ac:chgData name="Monika Prošková" userId="fc72d52b-4f7d-41e9-992e-b9acf1be33d5" providerId="ADAL" clId="{4BB05CCB-6357-42D6-B0AF-0F9C4ADB701F}" dt="2022-12-01T20:41:25.680" v="1726" actId="1076"/>
          <ac:picMkLst>
            <pc:docMk/>
            <pc:sldMk cId="3340447855" sldId="261"/>
            <ac:picMk id="3080" creationId="{94592663-7EAE-4B69-B8CD-C02AD9D6F121}"/>
          </ac:picMkLst>
        </pc:picChg>
      </pc:sldChg>
      <pc:sldChg chg="addSp delSp modSp add">
        <pc:chgData name="Monika Prošková" userId="fc72d52b-4f7d-41e9-992e-b9acf1be33d5" providerId="ADAL" clId="{4BB05CCB-6357-42D6-B0AF-0F9C4ADB701F}" dt="2022-12-01T21:08:02.072" v="1967" actId="14100"/>
        <pc:sldMkLst>
          <pc:docMk/>
          <pc:sldMk cId="518077697" sldId="262"/>
        </pc:sldMkLst>
        <pc:spChg chg="mod">
          <ac:chgData name="Monika Prošková" userId="fc72d52b-4f7d-41e9-992e-b9acf1be33d5" providerId="ADAL" clId="{4BB05CCB-6357-42D6-B0AF-0F9C4ADB701F}" dt="2022-12-01T21:02:26.650" v="1914" actId="20577"/>
          <ac:spMkLst>
            <pc:docMk/>
            <pc:sldMk cId="518077697" sldId="262"/>
            <ac:spMk id="2" creationId="{A459397A-CE35-4F1F-8FA5-E13AED7B3A5D}"/>
          </ac:spMkLst>
        </pc:spChg>
        <pc:spChg chg="mod">
          <ac:chgData name="Monika Prošková" userId="fc72d52b-4f7d-41e9-992e-b9acf1be33d5" providerId="ADAL" clId="{4BB05CCB-6357-42D6-B0AF-0F9C4ADB701F}" dt="2022-12-01T21:04:21.640" v="1931" actId="20577"/>
          <ac:spMkLst>
            <pc:docMk/>
            <pc:sldMk cId="518077697" sldId="262"/>
            <ac:spMk id="3" creationId="{0B5F61CA-E29F-4304-970B-6FB9CEC7DE7E}"/>
          </ac:spMkLst>
        </pc:spChg>
        <pc:spChg chg="add mod">
          <ac:chgData name="Monika Prošková" userId="fc72d52b-4f7d-41e9-992e-b9acf1be33d5" providerId="ADAL" clId="{4BB05CCB-6357-42D6-B0AF-0F9C4ADB701F}" dt="2022-12-01T21:06:08.332" v="1939" actId="208"/>
          <ac:spMkLst>
            <pc:docMk/>
            <pc:sldMk cId="518077697" sldId="262"/>
            <ac:spMk id="7" creationId="{496AC3BC-5CBA-407B-A4F2-13F392A6D406}"/>
          </ac:spMkLst>
        </pc:spChg>
        <pc:spChg chg="add mod">
          <ac:chgData name="Monika Prošková" userId="fc72d52b-4f7d-41e9-992e-b9acf1be33d5" providerId="ADAL" clId="{4BB05CCB-6357-42D6-B0AF-0F9C4ADB701F}" dt="2022-12-01T21:03:50.201" v="1924" actId="20577"/>
          <ac:spMkLst>
            <pc:docMk/>
            <pc:sldMk cId="518077697" sldId="262"/>
            <ac:spMk id="8" creationId="{D75B9C92-6F2E-4996-B5A2-FBB242CCE988}"/>
          </ac:spMkLst>
        </pc:spChg>
        <pc:spChg chg="add del mod">
          <ac:chgData name="Monika Prošková" userId="fc72d52b-4f7d-41e9-992e-b9acf1be33d5" providerId="ADAL" clId="{4BB05CCB-6357-42D6-B0AF-0F9C4ADB701F}" dt="2022-12-01T21:05:15.329" v="1935" actId="478"/>
          <ac:spMkLst>
            <pc:docMk/>
            <pc:sldMk cId="518077697" sldId="262"/>
            <ac:spMk id="9" creationId="{2E65ACB6-4842-46DD-B518-CF27226BD952}"/>
          </ac:spMkLst>
        </pc:spChg>
        <pc:spChg chg="add mod">
          <ac:chgData name="Monika Prošková" userId="fc72d52b-4f7d-41e9-992e-b9acf1be33d5" providerId="ADAL" clId="{4BB05CCB-6357-42D6-B0AF-0F9C4ADB701F}" dt="2022-12-01T21:07:34.666" v="1964" actId="1076"/>
          <ac:spMkLst>
            <pc:docMk/>
            <pc:sldMk cId="518077697" sldId="262"/>
            <ac:spMk id="11" creationId="{BD3E18E1-BEE8-4495-9225-D308D7D767D5}"/>
          </ac:spMkLst>
        </pc:spChg>
        <pc:picChg chg="add mod">
          <ac:chgData name="Monika Prošková" userId="fc72d52b-4f7d-41e9-992e-b9acf1be33d5" providerId="ADAL" clId="{4BB05CCB-6357-42D6-B0AF-0F9C4ADB701F}" dt="2022-12-01T21:02:05.020" v="1888" actId="1076"/>
          <ac:picMkLst>
            <pc:docMk/>
            <pc:sldMk cId="518077697" sldId="262"/>
            <ac:picMk id="4098" creationId="{19638955-450F-4CE6-843E-C7C64DF4BB00}"/>
          </ac:picMkLst>
        </pc:picChg>
        <pc:cxnChg chg="add mod">
          <ac:chgData name="Monika Prošková" userId="fc72d52b-4f7d-41e9-992e-b9acf1be33d5" providerId="ADAL" clId="{4BB05CCB-6357-42D6-B0AF-0F9C4ADB701F}" dt="2022-12-01T21:08:02.072" v="1967" actId="14100"/>
          <ac:cxnSpMkLst>
            <pc:docMk/>
            <pc:sldMk cId="518077697" sldId="262"/>
            <ac:cxnSpMk id="5" creationId="{738BB3A9-E5DD-41AD-A56E-87F649CFD138}"/>
          </ac:cxnSpMkLst>
        </pc:cxnChg>
      </pc:sldChg>
    </pc:docChg>
  </pc:docChgLst>
  <pc:docChgLst>
    <pc:chgData name="Monika Prošková" userId="S::proskova@3zs.cz::fc72d52b-4f7d-41e9-992e-b9acf1be33d5" providerId="AD" clId="Web-{A62EF75D-91FF-4B1D-96A5-C9FAA432F749}"/>
    <pc:docChg chg="modSld">
      <pc:chgData name="Monika Prošková" userId="S::proskova@3zs.cz::fc72d52b-4f7d-41e9-992e-b9acf1be33d5" providerId="AD" clId="Web-{A62EF75D-91FF-4B1D-96A5-C9FAA432F749}" dt="2022-12-02T06:25:05.919" v="2" actId="20577"/>
      <pc:docMkLst>
        <pc:docMk/>
      </pc:docMkLst>
      <pc:sldChg chg="modSp">
        <pc:chgData name="Monika Prošková" userId="S::proskova@3zs.cz::fc72d52b-4f7d-41e9-992e-b9acf1be33d5" providerId="AD" clId="Web-{A62EF75D-91FF-4B1D-96A5-C9FAA432F749}" dt="2022-12-02T06:25:05.919" v="2" actId="20577"/>
        <pc:sldMkLst>
          <pc:docMk/>
          <pc:sldMk cId="3340447855" sldId="261"/>
        </pc:sldMkLst>
        <pc:spChg chg="mod">
          <ac:chgData name="Monika Prošková" userId="S::proskova@3zs.cz::fc72d52b-4f7d-41e9-992e-b9acf1be33d5" providerId="AD" clId="Web-{A62EF75D-91FF-4B1D-96A5-C9FAA432F749}" dt="2022-12-02T06:25:05.919" v="2" actId="20577"/>
          <ac:spMkLst>
            <pc:docMk/>
            <pc:sldMk cId="3340447855" sldId="261"/>
            <ac:spMk id="3" creationId="{9EDB709D-789C-449D-93F5-ED26F7A0F6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1D89-6BC5-4F47-9987-A7275C1AB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837981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Halogenové, dusíkaté a sirné deriváty, </a:t>
            </a:r>
            <a:br>
              <a:rPr lang="cs-CZ" dirty="0"/>
            </a:br>
            <a:r>
              <a:rPr lang="cs-CZ" dirty="0"/>
              <a:t>heterocyklické sloučeniny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ohlédnutí v čase…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A797E2-EECD-4A49-AB1D-F330D20D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317656"/>
            <a:ext cx="8791575" cy="1655762"/>
          </a:xfrm>
        </p:spPr>
        <p:txBody>
          <a:bodyPr/>
          <a:lstStyle/>
          <a:p>
            <a:r>
              <a:rPr lang="cs-CZ" dirty="0"/>
              <a:t>DPS Chemie 2022/2023</a:t>
            </a:r>
          </a:p>
          <a:p>
            <a:r>
              <a:rPr lang="cs-CZ" dirty="0"/>
              <a:t>Monika Prošková</a:t>
            </a:r>
          </a:p>
        </p:txBody>
      </p:sp>
    </p:spTree>
    <p:extLst>
      <p:ext uri="{BB962C8B-B14F-4D97-AF65-F5344CB8AC3E}">
        <p14:creationId xmlns:p14="http://schemas.microsoft.com/office/powerpoint/2010/main" val="208601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E802-2C3B-42D9-A679-2D2F5FE3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72181"/>
            <a:ext cx="5155494" cy="3313638"/>
          </a:xfrm>
        </p:spPr>
        <p:txBody>
          <a:bodyPr>
            <a:normAutofit/>
          </a:bodyPr>
          <a:lstStyle/>
          <a:p>
            <a:r>
              <a:rPr lang="cs-CZ" dirty="0"/>
              <a:t>Čím u mě podnítili ne/zalíbení v chemii?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Aneb vzpomínky na školství Václavovských dob…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A39993-314A-49CF-B1D0-909F991C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83"/>
          <a:stretch/>
        </p:blipFill>
        <p:spPr>
          <a:xfrm>
            <a:off x="1141413" y="904976"/>
            <a:ext cx="4671404" cy="5164519"/>
          </a:xfrm>
        </p:spPr>
      </p:pic>
    </p:spTree>
    <p:extLst>
      <p:ext uri="{BB962C8B-B14F-4D97-AF65-F5344CB8AC3E}">
        <p14:creationId xmlns:p14="http://schemas.microsoft.com/office/powerpoint/2010/main" val="176082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F176-7B4B-41D2-97E8-CDC8F12E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dala tato témata do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A2B864-C500-4A1D-968D-826DA4BD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Halogenové deriváty</a:t>
            </a:r>
          </a:p>
          <a:p>
            <a:pPr lvl="1"/>
            <a:r>
              <a:rPr lang="cs-CZ" dirty="0"/>
              <a:t>Významní zástupci:</a:t>
            </a:r>
          </a:p>
          <a:p>
            <a:pPr lvl="2"/>
            <a:r>
              <a:rPr lang="cs-CZ" dirty="0" err="1"/>
              <a:t>Methylchlorid</a:t>
            </a:r>
            <a:r>
              <a:rPr lang="cs-CZ" dirty="0"/>
              <a:t> – chladící zařízení</a:t>
            </a:r>
          </a:p>
          <a:p>
            <a:pPr lvl="2"/>
            <a:r>
              <a:rPr lang="cs-CZ" dirty="0"/>
              <a:t>Chloroform – narkózy</a:t>
            </a:r>
          </a:p>
          <a:p>
            <a:pPr lvl="2"/>
            <a:r>
              <a:rPr lang="cs-CZ" dirty="0"/>
              <a:t>Vinylchlorid – výroba PVC</a:t>
            </a:r>
          </a:p>
          <a:p>
            <a:pPr lvl="2"/>
            <a:r>
              <a:rPr lang="cs-CZ" dirty="0" err="1"/>
              <a:t>Tetrafluorethylen</a:t>
            </a:r>
            <a:r>
              <a:rPr lang="cs-CZ" dirty="0"/>
              <a:t> – teflon</a:t>
            </a:r>
          </a:p>
          <a:p>
            <a:pPr lvl="2"/>
            <a:r>
              <a:rPr lang="cs-CZ" dirty="0"/>
              <a:t>Jodoform - dezinfekce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1C1D6F-24B8-4F86-97D2-AC7311237EAD}"/>
              </a:ext>
            </a:extLst>
          </p:cNvPr>
          <p:cNvPicPr/>
          <p:nvPr/>
        </p:nvPicPr>
        <p:blipFill rotWithShape="1">
          <a:blip r:embed="rId2"/>
          <a:srcRect l="27645" t="12229" r="27910" b="12757"/>
          <a:stretch/>
        </p:blipFill>
        <p:spPr bwMode="auto">
          <a:xfrm rot="1229187">
            <a:off x="6726760" y="2333572"/>
            <a:ext cx="3144182" cy="3138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cký objekt 6" descr="Symbol zvednutého palce">
            <a:extLst>
              <a:ext uri="{FF2B5EF4-FFF2-40B4-BE49-F238E27FC236}">
                <a16:creationId xmlns:a16="http://schemas.microsoft.com/office/drawing/2014/main" id="{235B8DF1-00B3-44D9-A52A-23741A0B3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97255">
            <a:off x="5012781" y="1582675"/>
            <a:ext cx="1486474" cy="14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7FD45-6B56-4F7B-99F7-7C5C42A3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dala tato témata do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D380A2-1845-468A-A601-9234ACE7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81" y="2261083"/>
            <a:ext cx="3134790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            NO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Nitrosloučeniny</a:t>
            </a:r>
          </a:p>
          <a:p>
            <a:pPr lvl="1"/>
            <a:r>
              <a:rPr lang="cs-CZ" dirty="0"/>
              <a:t>Nitrobenzen =&gt; anilin? </a:t>
            </a:r>
          </a:p>
          <a:p>
            <a:pPr marL="457200" lvl="1" indent="0">
              <a:buNone/>
            </a:pPr>
            <a:r>
              <a:rPr lang="cs-CZ" dirty="0"/>
              <a:t>BUĎ ZVÍDAVÝ!!!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TNT aneb když se chceš stát střelmistrem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833005D-7E9E-4F56-AC2C-557FDD5E750F}"/>
              </a:ext>
            </a:extLst>
          </p:cNvPr>
          <p:cNvSpPr txBox="1">
            <a:spLocks/>
          </p:cNvSpPr>
          <p:nvPr/>
        </p:nvSpPr>
        <p:spPr>
          <a:xfrm>
            <a:off x="7781323" y="2261083"/>
            <a:ext cx="3134790" cy="386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        NH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Aminy</a:t>
            </a:r>
          </a:p>
          <a:p>
            <a:pPr lvl="1"/>
            <a:r>
              <a:rPr lang="cs-CZ" dirty="0"/>
              <a:t>Rozdělení</a:t>
            </a:r>
          </a:p>
          <a:p>
            <a:pPr lvl="1"/>
            <a:r>
              <a:rPr lang="cs-CZ" dirty="0"/>
              <a:t>Diazoniové soli</a:t>
            </a:r>
          </a:p>
          <a:p>
            <a:pPr lvl="1"/>
            <a:r>
              <a:rPr lang="cs-CZ" dirty="0" err="1"/>
              <a:t>Hexamethylendiamid</a:t>
            </a:r>
            <a:r>
              <a:rPr lang="cs-CZ" dirty="0"/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A5AF22A-FA4A-4934-AC2C-56D37DA7AC9B}"/>
              </a:ext>
            </a:extLst>
          </p:cNvPr>
          <p:cNvSpPr txBox="1">
            <a:spLocks/>
          </p:cNvSpPr>
          <p:nvPr/>
        </p:nvSpPr>
        <p:spPr>
          <a:xfrm>
            <a:off x="5235660" y="2261083"/>
            <a:ext cx="1259733" cy="67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NEBO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6664CF8-2629-4F47-B878-18061FCD6A64}"/>
              </a:ext>
            </a:extLst>
          </p:cNvPr>
          <p:cNvSpPr/>
          <p:nvPr/>
        </p:nvSpPr>
        <p:spPr>
          <a:xfrm rot="7646666">
            <a:off x="5662419" y="4932278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E433BB-4CB5-4AA2-8EA3-891ED87CBE39}"/>
              </a:ext>
            </a:extLst>
          </p:cNvPr>
          <p:cNvSpPr/>
          <p:nvPr/>
        </p:nvSpPr>
        <p:spPr>
          <a:xfrm rot="20521872">
            <a:off x="1607340" y="1675177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F5D5E0A-EFC3-4EA6-8CAC-3A029ECF3FEF}"/>
              </a:ext>
            </a:extLst>
          </p:cNvPr>
          <p:cNvSpPr/>
          <p:nvPr/>
        </p:nvSpPr>
        <p:spPr>
          <a:xfrm rot="20175535">
            <a:off x="9498764" y="4873591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470DFBF-C8BC-45A6-91CE-5689814686CC}"/>
              </a:ext>
            </a:extLst>
          </p:cNvPr>
          <p:cNvSpPr/>
          <p:nvPr/>
        </p:nvSpPr>
        <p:spPr>
          <a:xfrm rot="15521570">
            <a:off x="6746294" y="1769164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3103BDA-282E-4BE4-A906-49C3A770FAD1}"/>
              </a:ext>
            </a:extLst>
          </p:cNvPr>
          <p:cNvSpPr/>
          <p:nvPr/>
        </p:nvSpPr>
        <p:spPr>
          <a:xfrm rot="3244520">
            <a:off x="9921023" y="914186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BA5AD69-15B6-437A-B50F-95EAB1758F9C}"/>
              </a:ext>
            </a:extLst>
          </p:cNvPr>
          <p:cNvSpPr/>
          <p:nvPr/>
        </p:nvSpPr>
        <p:spPr>
          <a:xfrm rot="19603260">
            <a:off x="469272" y="348800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6DA5011D-ECCA-4DF4-81B5-6A2A7AE3A9DC}"/>
              </a:ext>
            </a:extLst>
          </p:cNvPr>
          <p:cNvSpPr txBox="1">
            <a:spLocks/>
          </p:cNvSpPr>
          <p:nvPr/>
        </p:nvSpPr>
        <p:spPr>
          <a:xfrm rot="2127430">
            <a:off x="6353211" y="4104087"/>
            <a:ext cx="3134790" cy="142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002060"/>
                </a:solidFill>
              </a:rPr>
              <a:t>chceš si vyrobit syntetické vlákno? Pak bys to měl znát </a:t>
            </a:r>
            <a:r>
              <a:rPr lang="cs-CZ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 descr="Free photo Dig Gopher Explosive Animal Dynamite Cartoon Tnt - Max Pixel">
            <a:extLst>
              <a:ext uri="{FF2B5EF4-FFF2-40B4-BE49-F238E27FC236}">
                <a16:creationId xmlns:a16="http://schemas.microsoft.com/office/drawing/2014/main" id="{F65A616E-54CA-4F01-AD52-FA3D77F2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999">
            <a:off x="3808039" y="3444914"/>
            <a:ext cx="2436853" cy="14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8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79255-0F1B-48A8-B072-C228C587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dala tato témata do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7D094-D481-43F2-B4E0-6E330E55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745898" cy="3541714"/>
          </a:xfrm>
        </p:spPr>
        <p:txBody>
          <a:bodyPr/>
          <a:lstStyle/>
          <a:p>
            <a:r>
              <a:rPr lang="cs-CZ" dirty="0"/>
              <a:t>Sirné deriváty…</a:t>
            </a:r>
          </a:p>
          <a:p>
            <a:pPr marL="0" indent="0">
              <a:buNone/>
            </a:pPr>
            <a:r>
              <a:rPr lang="cs-CZ" dirty="0"/>
              <a:t>          Zůstaneme tajemní…</a:t>
            </a:r>
          </a:p>
        </p:txBody>
      </p:sp>
      <p:pic>
        <p:nvPicPr>
          <p:cNvPr id="2052" name="Picture 4" descr="Casper,ghost,halloween,free pictures, free photos - free image from  needpix.com">
            <a:extLst>
              <a:ext uri="{FF2B5EF4-FFF2-40B4-BE49-F238E27FC236}">
                <a16:creationId xmlns:a16="http://schemas.microsoft.com/office/drawing/2014/main" id="{F2C04427-8A30-467E-9803-71218C86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83" y="1680245"/>
            <a:ext cx="5787313" cy="44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1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66243-C092-40DE-90CF-4CEB9E3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dala tato témata do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DB709D-789C-449D-93F5-ED26F7A0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2632961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Heterocyklické sloučeniny</a:t>
            </a:r>
          </a:p>
          <a:p>
            <a:pPr marL="0" indent="0">
              <a:buNone/>
            </a:pPr>
            <a:r>
              <a:rPr lang="cs-CZ" dirty="0"/>
              <a:t>…Nesubstituované heterocyklické sloučeny </a:t>
            </a:r>
            <a:r>
              <a:rPr lang="cs-CZ" b="1" u="sng" dirty="0">
                <a:solidFill>
                  <a:srgbClr val="FF0000"/>
                </a:solidFill>
              </a:rPr>
              <a:t>nemají</a:t>
            </a:r>
            <a:r>
              <a:rPr lang="cs-CZ" dirty="0"/>
              <a:t> význam… za to jejich deriváty…</a:t>
            </a:r>
          </a:p>
        </p:txBody>
      </p:sp>
      <p:pic>
        <p:nvPicPr>
          <p:cNvPr id="3074" name="Picture 2" descr="Molekula vitaminu B1 | VeÅejnÄ dostupnÃ© vektory">
            <a:extLst>
              <a:ext uri="{FF2B5EF4-FFF2-40B4-BE49-F238E27FC236}">
                <a16:creationId xmlns:a16="http://schemas.microsoft.com/office/drawing/2014/main" id="{B96C83E2-63F1-4418-B13B-F7837E66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236">
            <a:off x="4874922" y="4537738"/>
            <a:ext cx="1926956" cy="8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64F97F5-8D48-47CA-A105-605A9B864B30}"/>
              </a:ext>
            </a:extLst>
          </p:cNvPr>
          <p:cNvSpPr txBox="1">
            <a:spLocks/>
          </p:cNvSpPr>
          <p:nvPr/>
        </p:nvSpPr>
        <p:spPr>
          <a:xfrm rot="1584088">
            <a:off x="6364041" y="4716258"/>
            <a:ext cx="1238117" cy="138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rgbClr val="002060"/>
                </a:solidFill>
              </a:rPr>
              <a:t>B</a:t>
            </a:r>
            <a:r>
              <a:rPr lang="cs-CZ" sz="6000" baseline="-25000" dirty="0">
                <a:solidFill>
                  <a:srgbClr val="002060"/>
                </a:solidFill>
              </a:rPr>
              <a:t>1</a:t>
            </a:r>
            <a:endParaRPr lang="cs-CZ" sz="6000" dirty="0">
              <a:solidFill>
                <a:srgbClr val="002060"/>
              </a:solidFill>
            </a:endParaRPr>
          </a:p>
        </p:txBody>
      </p:sp>
      <p:pic>
        <p:nvPicPr>
          <p:cNvPr id="3078" name="Picture 6" descr="Material Folds Cloth - Free image on Pixabay">
            <a:extLst>
              <a:ext uri="{FF2B5EF4-FFF2-40B4-BE49-F238E27FC236}">
                <a16:creationId xmlns:a16="http://schemas.microsoft.com/office/drawing/2014/main" id="{A8B4840A-0BA9-49A9-8E8C-558FB164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88">
            <a:off x="3978011" y="2445124"/>
            <a:ext cx="1389139" cy="13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m se stÃ­nem | VeÅejnÄ dostupnÃ© vektory">
            <a:extLst>
              <a:ext uri="{FF2B5EF4-FFF2-40B4-BE49-F238E27FC236}">
                <a16:creationId xmlns:a16="http://schemas.microsoft.com/office/drawing/2014/main" id="{C3E67A26-01D3-4965-BD83-795F022D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34" y="1604563"/>
            <a:ext cx="859561" cy="11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int page">
            <a:extLst>
              <a:ext uri="{FF2B5EF4-FFF2-40B4-BE49-F238E27FC236}">
                <a16:creationId xmlns:a16="http://schemas.microsoft.com/office/drawing/2014/main" id="{94592663-7EAE-4B69-B8CD-C02AD9D6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1312">
            <a:off x="7036609" y="1842745"/>
            <a:ext cx="4232878" cy="41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AA6AC4B-1033-4FED-A3AF-55FFFC323766}"/>
              </a:ext>
            </a:extLst>
          </p:cNvPr>
          <p:cNvSpPr txBox="1">
            <a:spLocks/>
          </p:cNvSpPr>
          <p:nvPr/>
        </p:nvSpPr>
        <p:spPr>
          <a:xfrm>
            <a:off x="5801086" y="2768462"/>
            <a:ext cx="1365079" cy="941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33404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9397A-CE35-4F1F-8FA5-E13AED7B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F61CA-E29F-4304-970B-6FB9CEC7D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004919" cy="974561"/>
          </a:xfrm>
        </p:spPr>
        <p:txBody>
          <a:bodyPr>
            <a:normAutofit/>
          </a:bodyPr>
          <a:lstStyle/>
          <a:p>
            <a:r>
              <a:rPr lang="cs-CZ" dirty="0"/>
              <a:t>Je to v názvu…</a:t>
            </a:r>
          </a:p>
        </p:txBody>
      </p:sp>
      <p:pic>
        <p:nvPicPr>
          <p:cNvPr id="4098" name="Picture 2" descr="VelkÃ½ pÅehled divadelnÃ­ch pÅehlÃ­dek v bÅeznu 2022 - DivadelnÃ­k.cz">
            <a:extLst>
              <a:ext uri="{FF2B5EF4-FFF2-40B4-BE49-F238E27FC236}">
                <a16:creationId xmlns:a16="http://schemas.microsoft.com/office/drawing/2014/main" id="{19638955-450F-4CE6-843E-C7C64DF4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9" y="2097088"/>
            <a:ext cx="6558455" cy="36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38BB3A9-E5DD-41AD-A56E-87F649CFD138}"/>
              </a:ext>
            </a:extLst>
          </p:cNvPr>
          <p:cNvCxnSpPr>
            <a:cxnSpLocks/>
          </p:cNvCxnSpPr>
          <p:nvPr/>
        </p:nvCxnSpPr>
        <p:spPr>
          <a:xfrm>
            <a:off x="8142890" y="2948152"/>
            <a:ext cx="139524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75B9C92-6F2E-4996-B5A2-FBB242CCE988}"/>
              </a:ext>
            </a:extLst>
          </p:cNvPr>
          <p:cNvSpPr txBox="1">
            <a:spLocks/>
          </p:cNvSpPr>
          <p:nvPr/>
        </p:nvSpPr>
        <p:spPr>
          <a:xfrm>
            <a:off x="1408386" y="3146672"/>
            <a:ext cx="3004919" cy="9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6AC3BC-5CBA-407B-A4F2-13F392A6D406}"/>
              </a:ext>
            </a:extLst>
          </p:cNvPr>
          <p:cNvSpPr/>
          <p:nvPr/>
        </p:nvSpPr>
        <p:spPr>
          <a:xfrm>
            <a:off x="7364896" y="3688859"/>
            <a:ext cx="3004919" cy="1133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D3E18E1-BEE8-4495-9225-D308D7D767D5}"/>
              </a:ext>
            </a:extLst>
          </p:cNvPr>
          <p:cNvSpPr txBox="1">
            <a:spLocks/>
          </p:cNvSpPr>
          <p:nvPr/>
        </p:nvSpPr>
        <p:spPr>
          <a:xfrm>
            <a:off x="8613292" y="3575658"/>
            <a:ext cx="643627" cy="97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7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807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E292F0A38DED4DA699708B161A328B" ma:contentTypeVersion="14" ma:contentTypeDescription="Vytvoří nový dokument" ma:contentTypeScope="" ma:versionID="01f53f2e0c6f7899fa7307eb02608f71">
  <xsd:schema xmlns:xsd="http://www.w3.org/2001/XMLSchema" xmlns:xs="http://www.w3.org/2001/XMLSchema" xmlns:p="http://schemas.microsoft.com/office/2006/metadata/properties" xmlns:ns3="f9a705d6-78b5-49c1-a708-3ffd71d41cce" xmlns:ns4="a68f6627-4bee-4e47-866e-ad1652a7a099" targetNamespace="http://schemas.microsoft.com/office/2006/metadata/properties" ma:root="true" ma:fieldsID="9fb7cfaa9c8ca1038de6b5ef71a0f9e2" ns3:_="" ns4:_="">
    <xsd:import namespace="f9a705d6-78b5-49c1-a708-3ffd71d41cce"/>
    <xsd:import namespace="a68f6627-4bee-4e47-866e-ad1652a7a0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705d6-78b5-49c1-a708-3ffd71d41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f6627-4bee-4e47-866e-ad1652a7a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35041F-9CB5-4B95-9E17-3EE80AFD15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1228D-547F-4E0B-B7B3-9FC1CA237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705d6-78b5-49c1-a708-3ffd71d41cce"/>
    <ds:schemaRef ds:uri="a68f6627-4bee-4e47-866e-ad1652a7a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DF7095-A2F4-4E0C-BAB4-58D332724E6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68f6627-4bee-4e47-866e-ad1652a7a099"/>
    <ds:schemaRef ds:uri="f9a705d6-78b5-49c1-a708-3ffd71d41c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2191</TotalTime>
  <Words>168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Obvod</vt:lpstr>
      <vt:lpstr>Halogenové, dusíkaté a sirné deriváty,  heterocyklické sloučeniny  ohlédnutí v čase…</vt:lpstr>
      <vt:lpstr>Čím u mě podnítili ne/zalíbení v chemii?  Aneb vzpomínky na školství Václavovských dob…</vt:lpstr>
      <vt:lpstr>co mi dala tato témata do života?</vt:lpstr>
      <vt:lpstr>co mi dala tato témata do života?</vt:lpstr>
      <vt:lpstr>co mi dala tato témata do života?</vt:lpstr>
      <vt:lpstr>co mi dala tato témata do života?</vt:lpstr>
      <vt:lpstr>Závěrem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Halogenové, dusíkaté a sirné deriváty,  heterocyklické sloučeniny</dc:title>
  <dc:creator>Monika Prošková</dc:creator>
  <cp:lastModifiedBy>Monika Prošková</cp:lastModifiedBy>
  <cp:revision>17</cp:revision>
  <dcterms:created xsi:type="dcterms:W3CDTF">2022-11-30T08:36:37Z</dcterms:created>
  <dcterms:modified xsi:type="dcterms:W3CDTF">2022-12-02T06:25:07Z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0x01010006E292F0A38DED4DA699708B161A328B</vt:lpwstr>
  </property>
</Properties>
</file>