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8C2"/>
    <a:srgbClr val="2CC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0A6959-A9F3-4FB3-900B-DDB771D8C1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48FA69-77BD-4C97-925E-38E8EF219492}">
      <dgm:prSet/>
      <dgm:spPr/>
      <dgm:t>
        <a:bodyPr/>
        <a:lstStyle/>
        <a:p>
          <a:r>
            <a:rPr lang="cs-CZ" baseline="0" dirty="0"/>
            <a:t>produkce alkoholických nápojů</a:t>
          </a:r>
          <a:endParaRPr lang="en-US" dirty="0"/>
        </a:p>
      </dgm:t>
    </dgm:pt>
    <dgm:pt modelId="{F21CE595-B115-4296-B138-1529A3BEFDC5}" type="parTrans" cxnId="{9CE7B0B5-BE11-4B58-BE2A-F53D47A7A8B0}">
      <dgm:prSet/>
      <dgm:spPr/>
      <dgm:t>
        <a:bodyPr/>
        <a:lstStyle/>
        <a:p>
          <a:endParaRPr lang="en-US"/>
        </a:p>
      </dgm:t>
    </dgm:pt>
    <dgm:pt modelId="{F9A4E1E9-0E68-4B41-80B6-62C22C69CCA4}" type="sibTrans" cxnId="{9CE7B0B5-BE11-4B58-BE2A-F53D47A7A8B0}">
      <dgm:prSet/>
      <dgm:spPr/>
      <dgm:t>
        <a:bodyPr/>
        <a:lstStyle/>
        <a:p>
          <a:endParaRPr lang="en-US"/>
        </a:p>
      </dgm:t>
    </dgm:pt>
    <dgm:pt modelId="{A5D755C5-6FD3-479E-8C70-4F22F329FAA8}">
      <dgm:prSet/>
      <dgm:spPr/>
      <dgm:t>
        <a:bodyPr/>
        <a:lstStyle/>
        <a:p>
          <a:r>
            <a:rPr lang="cs-CZ" baseline="0" dirty="0"/>
            <a:t>kynutí těsta</a:t>
          </a:r>
          <a:endParaRPr lang="en-US" dirty="0"/>
        </a:p>
      </dgm:t>
    </dgm:pt>
    <dgm:pt modelId="{A420CEDE-1590-43B8-B093-099D6178C738}" type="parTrans" cxnId="{22B08A75-2A75-4963-9464-14C78B926760}">
      <dgm:prSet/>
      <dgm:spPr/>
      <dgm:t>
        <a:bodyPr/>
        <a:lstStyle/>
        <a:p>
          <a:endParaRPr lang="en-US"/>
        </a:p>
      </dgm:t>
    </dgm:pt>
    <dgm:pt modelId="{440C49E6-E676-4CAA-9BA1-8AD19309B939}" type="sibTrans" cxnId="{22B08A75-2A75-4963-9464-14C78B926760}">
      <dgm:prSet/>
      <dgm:spPr/>
      <dgm:t>
        <a:bodyPr/>
        <a:lstStyle/>
        <a:p>
          <a:endParaRPr lang="en-US"/>
        </a:p>
      </dgm:t>
    </dgm:pt>
    <dgm:pt modelId="{58809769-7790-4CE2-9981-DEE397BB95DC}">
      <dgm:prSet/>
      <dgm:spPr/>
      <dgm:t>
        <a:bodyPr/>
        <a:lstStyle/>
        <a:p>
          <a:r>
            <a:rPr lang="cs-CZ" baseline="0" dirty="0"/>
            <a:t>balzamování</a:t>
          </a:r>
          <a:endParaRPr lang="en-US" dirty="0"/>
        </a:p>
      </dgm:t>
    </dgm:pt>
    <dgm:pt modelId="{34602460-AEAF-422A-AAEC-EB2F8B758BF3}" type="parTrans" cxnId="{7138A8B9-8C3B-4561-B18F-D9391B2DCA0B}">
      <dgm:prSet/>
      <dgm:spPr/>
      <dgm:t>
        <a:bodyPr/>
        <a:lstStyle/>
        <a:p>
          <a:endParaRPr lang="en-US"/>
        </a:p>
      </dgm:t>
    </dgm:pt>
    <dgm:pt modelId="{2423108E-010B-48C2-86B6-B579F0595540}" type="sibTrans" cxnId="{7138A8B9-8C3B-4561-B18F-D9391B2DCA0B}">
      <dgm:prSet/>
      <dgm:spPr/>
      <dgm:t>
        <a:bodyPr/>
        <a:lstStyle/>
        <a:p>
          <a:endParaRPr lang="en-US"/>
        </a:p>
      </dgm:t>
    </dgm:pt>
    <dgm:pt modelId="{FA3A3BAB-57AF-4E6D-8734-2BFDE5A74B49}">
      <dgm:prSet/>
      <dgm:spPr/>
      <dgm:t>
        <a:bodyPr/>
        <a:lstStyle/>
        <a:p>
          <a:r>
            <a:rPr lang="cs-CZ" baseline="0" dirty="0"/>
            <a:t>výbušniny</a:t>
          </a:r>
          <a:endParaRPr lang="en-US" dirty="0"/>
        </a:p>
      </dgm:t>
    </dgm:pt>
    <dgm:pt modelId="{F4060994-E517-4D1B-8864-52E83271CCA2}" type="parTrans" cxnId="{0BA65BDA-245B-4588-8F44-1B2484854C30}">
      <dgm:prSet/>
      <dgm:spPr/>
      <dgm:t>
        <a:bodyPr/>
        <a:lstStyle/>
        <a:p>
          <a:endParaRPr lang="en-US"/>
        </a:p>
      </dgm:t>
    </dgm:pt>
    <dgm:pt modelId="{1667AABE-CC33-4D19-8272-82363C8278AE}" type="sibTrans" cxnId="{0BA65BDA-245B-4588-8F44-1B2484854C30}">
      <dgm:prSet/>
      <dgm:spPr/>
      <dgm:t>
        <a:bodyPr/>
        <a:lstStyle/>
        <a:p>
          <a:endParaRPr lang="en-US"/>
        </a:p>
      </dgm:t>
    </dgm:pt>
    <dgm:pt modelId="{76CC738B-BE2C-476C-B0A5-7CD03E30D4EF}">
      <dgm:prSet/>
      <dgm:spPr/>
      <dgm:t>
        <a:bodyPr/>
        <a:lstStyle/>
        <a:p>
          <a:r>
            <a:rPr lang="cs-CZ" baseline="0" dirty="0"/>
            <a:t>výroba zrcadel</a:t>
          </a:r>
          <a:endParaRPr lang="en-US" dirty="0"/>
        </a:p>
      </dgm:t>
    </dgm:pt>
    <dgm:pt modelId="{368E12E4-F2DE-4C95-860A-B02F522FCE44}" type="parTrans" cxnId="{3F11C338-48D8-4C89-8668-728815F46985}">
      <dgm:prSet/>
      <dgm:spPr/>
      <dgm:t>
        <a:bodyPr/>
        <a:lstStyle/>
        <a:p>
          <a:endParaRPr lang="en-US"/>
        </a:p>
      </dgm:t>
    </dgm:pt>
    <dgm:pt modelId="{87CAFB15-C2DB-4A37-AABE-1DD10784BCD8}" type="sibTrans" cxnId="{3F11C338-48D8-4C89-8668-728815F46985}">
      <dgm:prSet/>
      <dgm:spPr/>
      <dgm:t>
        <a:bodyPr/>
        <a:lstStyle/>
        <a:p>
          <a:endParaRPr lang="en-US"/>
        </a:p>
      </dgm:t>
    </dgm:pt>
    <dgm:pt modelId="{09731B3E-5F2F-46EA-B786-781FC94A8715}">
      <dgm:prSet/>
      <dgm:spPr/>
      <dgm:t>
        <a:bodyPr/>
        <a:lstStyle/>
        <a:p>
          <a:r>
            <a:rPr lang="cs-CZ" baseline="0"/>
            <a:t>výživa</a:t>
          </a:r>
          <a:endParaRPr lang="en-US"/>
        </a:p>
      </dgm:t>
    </dgm:pt>
    <dgm:pt modelId="{658639B5-507C-464A-B306-FEB18AE95BD6}" type="parTrans" cxnId="{58143234-E579-4E7C-BFE3-A04972A00147}">
      <dgm:prSet/>
      <dgm:spPr/>
      <dgm:t>
        <a:bodyPr/>
        <a:lstStyle/>
        <a:p>
          <a:endParaRPr lang="en-US"/>
        </a:p>
      </dgm:t>
    </dgm:pt>
    <dgm:pt modelId="{66317E63-0649-4928-9438-AEA1C8D52B45}" type="sibTrans" cxnId="{58143234-E579-4E7C-BFE3-A04972A00147}">
      <dgm:prSet/>
      <dgm:spPr/>
      <dgm:t>
        <a:bodyPr/>
        <a:lstStyle/>
        <a:p>
          <a:endParaRPr lang="en-US"/>
        </a:p>
      </dgm:t>
    </dgm:pt>
    <dgm:pt modelId="{3F45CA21-580E-449C-BEBA-A28141290143}">
      <dgm:prSet/>
      <dgm:spPr/>
      <dgm:t>
        <a:bodyPr/>
        <a:lstStyle/>
        <a:p>
          <a:r>
            <a:rPr lang="cs-CZ" baseline="0" dirty="0"/>
            <a:t>výroba plastů a další…</a:t>
          </a:r>
          <a:endParaRPr lang="en-US" dirty="0"/>
        </a:p>
      </dgm:t>
    </dgm:pt>
    <dgm:pt modelId="{AC25739C-316F-494F-82B0-CC3A2E118EC1}" type="parTrans" cxnId="{D2C85C28-94D6-4136-812D-709E3AB1254C}">
      <dgm:prSet/>
      <dgm:spPr/>
      <dgm:t>
        <a:bodyPr/>
        <a:lstStyle/>
        <a:p>
          <a:endParaRPr lang="en-US"/>
        </a:p>
      </dgm:t>
    </dgm:pt>
    <dgm:pt modelId="{E7B85B76-E047-48D9-92B9-1FB21632F4B8}" type="sibTrans" cxnId="{D2C85C28-94D6-4136-812D-709E3AB1254C}">
      <dgm:prSet/>
      <dgm:spPr/>
      <dgm:t>
        <a:bodyPr/>
        <a:lstStyle/>
        <a:p>
          <a:endParaRPr lang="en-US"/>
        </a:p>
      </dgm:t>
    </dgm:pt>
    <dgm:pt modelId="{18E28543-9C1D-43CF-878D-235EF285DF31}" type="pres">
      <dgm:prSet presAssocID="{3F0A6959-A9F3-4FB3-900B-DDB771D8C152}" presName="linear" presStyleCnt="0">
        <dgm:presLayoutVars>
          <dgm:animLvl val="lvl"/>
          <dgm:resizeHandles val="exact"/>
        </dgm:presLayoutVars>
      </dgm:prSet>
      <dgm:spPr/>
    </dgm:pt>
    <dgm:pt modelId="{17F190D5-9C79-4CC4-B7B6-EE20F7BDB717}" type="pres">
      <dgm:prSet presAssocID="{A948FA69-77BD-4C97-925E-38E8EF21949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F4BDE61-485A-4287-AA3C-150B600699BE}" type="pres">
      <dgm:prSet presAssocID="{F9A4E1E9-0E68-4B41-80B6-62C22C69CCA4}" presName="spacer" presStyleCnt="0"/>
      <dgm:spPr/>
    </dgm:pt>
    <dgm:pt modelId="{8A603A17-0BF2-4F74-B1B9-A882BAF24DDC}" type="pres">
      <dgm:prSet presAssocID="{A5D755C5-6FD3-479E-8C70-4F22F329FAA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43470EA-D139-4075-BEF9-2C64F14830ED}" type="pres">
      <dgm:prSet presAssocID="{440C49E6-E676-4CAA-9BA1-8AD19309B939}" presName="spacer" presStyleCnt="0"/>
      <dgm:spPr/>
    </dgm:pt>
    <dgm:pt modelId="{9DB1A782-8E45-46E6-A5A8-4595CDF91988}" type="pres">
      <dgm:prSet presAssocID="{58809769-7790-4CE2-9981-DEE397BB95DC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5C37A9C-7B74-48B3-B2FB-F2C5B0F0DA89}" type="pres">
      <dgm:prSet presAssocID="{2423108E-010B-48C2-86B6-B579F0595540}" presName="spacer" presStyleCnt="0"/>
      <dgm:spPr/>
    </dgm:pt>
    <dgm:pt modelId="{57A1B90F-F745-41BB-AC10-38234A11B553}" type="pres">
      <dgm:prSet presAssocID="{FA3A3BAB-57AF-4E6D-8734-2BFDE5A74B49}" presName="parentText" presStyleLbl="node1" presStyleIdx="3" presStyleCnt="7" custLinFactNeighborX="-1165" custLinFactNeighborY="10389">
        <dgm:presLayoutVars>
          <dgm:chMax val="0"/>
          <dgm:bulletEnabled val="1"/>
        </dgm:presLayoutVars>
      </dgm:prSet>
      <dgm:spPr/>
    </dgm:pt>
    <dgm:pt modelId="{A2D809F4-3DC4-4CAB-8553-C55721E80D81}" type="pres">
      <dgm:prSet presAssocID="{1667AABE-CC33-4D19-8272-82363C8278AE}" presName="spacer" presStyleCnt="0"/>
      <dgm:spPr/>
    </dgm:pt>
    <dgm:pt modelId="{AE098E60-64E6-4CE0-995D-4099F747D13D}" type="pres">
      <dgm:prSet presAssocID="{76CC738B-BE2C-476C-B0A5-7CD03E30D4E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D582479-D4DA-49AB-86F1-26E8EDF7B7C6}" type="pres">
      <dgm:prSet presAssocID="{87CAFB15-C2DB-4A37-AABE-1DD10784BCD8}" presName="spacer" presStyleCnt="0"/>
      <dgm:spPr/>
    </dgm:pt>
    <dgm:pt modelId="{AF370130-11D4-48B6-A3CE-04DE3B010A26}" type="pres">
      <dgm:prSet presAssocID="{09731B3E-5F2F-46EA-B786-781FC94A871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1216D8B-6F82-4EF3-8CB5-2AE7E89B6B69}" type="pres">
      <dgm:prSet presAssocID="{66317E63-0649-4928-9438-AEA1C8D52B45}" presName="spacer" presStyleCnt="0"/>
      <dgm:spPr/>
    </dgm:pt>
    <dgm:pt modelId="{B81D4BD2-BA81-4585-BAE6-206E7E5B5210}" type="pres">
      <dgm:prSet presAssocID="{3F45CA21-580E-449C-BEBA-A2814129014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E851903-BA6E-4D2D-86A9-C4AB13879B6E}" type="presOf" srcId="{09731B3E-5F2F-46EA-B786-781FC94A8715}" destId="{AF370130-11D4-48B6-A3CE-04DE3B010A26}" srcOrd="0" destOrd="0" presId="urn:microsoft.com/office/officeart/2005/8/layout/vList2"/>
    <dgm:cxn modelId="{D2C85C28-94D6-4136-812D-709E3AB1254C}" srcId="{3F0A6959-A9F3-4FB3-900B-DDB771D8C152}" destId="{3F45CA21-580E-449C-BEBA-A28141290143}" srcOrd="6" destOrd="0" parTransId="{AC25739C-316F-494F-82B0-CC3A2E118EC1}" sibTransId="{E7B85B76-E047-48D9-92B9-1FB21632F4B8}"/>
    <dgm:cxn modelId="{58143234-E579-4E7C-BFE3-A04972A00147}" srcId="{3F0A6959-A9F3-4FB3-900B-DDB771D8C152}" destId="{09731B3E-5F2F-46EA-B786-781FC94A8715}" srcOrd="5" destOrd="0" parTransId="{658639B5-507C-464A-B306-FEB18AE95BD6}" sibTransId="{66317E63-0649-4928-9438-AEA1C8D52B45}"/>
    <dgm:cxn modelId="{3F11C338-48D8-4C89-8668-728815F46985}" srcId="{3F0A6959-A9F3-4FB3-900B-DDB771D8C152}" destId="{76CC738B-BE2C-476C-B0A5-7CD03E30D4EF}" srcOrd="4" destOrd="0" parTransId="{368E12E4-F2DE-4C95-860A-B02F522FCE44}" sibTransId="{87CAFB15-C2DB-4A37-AABE-1DD10784BCD8}"/>
    <dgm:cxn modelId="{6A3FB46C-A26F-47F0-A9BD-7F0A302F1587}" type="presOf" srcId="{A948FA69-77BD-4C97-925E-38E8EF219492}" destId="{17F190D5-9C79-4CC4-B7B6-EE20F7BDB717}" srcOrd="0" destOrd="0" presId="urn:microsoft.com/office/officeart/2005/8/layout/vList2"/>
    <dgm:cxn modelId="{6A8B2A51-0249-496E-A1EA-E1FADB74E9D8}" type="presOf" srcId="{FA3A3BAB-57AF-4E6D-8734-2BFDE5A74B49}" destId="{57A1B90F-F745-41BB-AC10-38234A11B553}" srcOrd="0" destOrd="0" presId="urn:microsoft.com/office/officeart/2005/8/layout/vList2"/>
    <dgm:cxn modelId="{22B08A75-2A75-4963-9464-14C78B926760}" srcId="{3F0A6959-A9F3-4FB3-900B-DDB771D8C152}" destId="{A5D755C5-6FD3-479E-8C70-4F22F329FAA8}" srcOrd="1" destOrd="0" parTransId="{A420CEDE-1590-43B8-B093-099D6178C738}" sibTransId="{440C49E6-E676-4CAA-9BA1-8AD19309B939}"/>
    <dgm:cxn modelId="{79A0BC81-0962-4817-A5DA-4C6FDE23B5E7}" type="presOf" srcId="{3F0A6959-A9F3-4FB3-900B-DDB771D8C152}" destId="{18E28543-9C1D-43CF-878D-235EF285DF31}" srcOrd="0" destOrd="0" presId="urn:microsoft.com/office/officeart/2005/8/layout/vList2"/>
    <dgm:cxn modelId="{E8165B82-37A6-4836-864A-186AAA6FB3B3}" type="presOf" srcId="{58809769-7790-4CE2-9981-DEE397BB95DC}" destId="{9DB1A782-8E45-46E6-A5A8-4595CDF91988}" srcOrd="0" destOrd="0" presId="urn:microsoft.com/office/officeart/2005/8/layout/vList2"/>
    <dgm:cxn modelId="{E17A0D84-DBAB-4420-BA48-200E6356CC9F}" type="presOf" srcId="{3F45CA21-580E-449C-BEBA-A28141290143}" destId="{B81D4BD2-BA81-4585-BAE6-206E7E5B5210}" srcOrd="0" destOrd="0" presId="urn:microsoft.com/office/officeart/2005/8/layout/vList2"/>
    <dgm:cxn modelId="{9CE7B0B5-BE11-4B58-BE2A-F53D47A7A8B0}" srcId="{3F0A6959-A9F3-4FB3-900B-DDB771D8C152}" destId="{A948FA69-77BD-4C97-925E-38E8EF219492}" srcOrd="0" destOrd="0" parTransId="{F21CE595-B115-4296-B138-1529A3BEFDC5}" sibTransId="{F9A4E1E9-0E68-4B41-80B6-62C22C69CCA4}"/>
    <dgm:cxn modelId="{7138A8B9-8C3B-4561-B18F-D9391B2DCA0B}" srcId="{3F0A6959-A9F3-4FB3-900B-DDB771D8C152}" destId="{58809769-7790-4CE2-9981-DEE397BB95DC}" srcOrd="2" destOrd="0" parTransId="{34602460-AEAF-422A-AAEC-EB2F8B758BF3}" sibTransId="{2423108E-010B-48C2-86B6-B579F0595540}"/>
    <dgm:cxn modelId="{2D612BC4-8179-4338-90B0-20088197C15B}" type="presOf" srcId="{A5D755C5-6FD3-479E-8C70-4F22F329FAA8}" destId="{8A603A17-0BF2-4F74-B1B9-A882BAF24DDC}" srcOrd="0" destOrd="0" presId="urn:microsoft.com/office/officeart/2005/8/layout/vList2"/>
    <dgm:cxn modelId="{66F2BBC6-0302-49B7-ABBA-136740CE7133}" type="presOf" srcId="{76CC738B-BE2C-476C-B0A5-7CD03E30D4EF}" destId="{AE098E60-64E6-4CE0-995D-4099F747D13D}" srcOrd="0" destOrd="0" presId="urn:microsoft.com/office/officeart/2005/8/layout/vList2"/>
    <dgm:cxn modelId="{0BA65BDA-245B-4588-8F44-1B2484854C30}" srcId="{3F0A6959-A9F3-4FB3-900B-DDB771D8C152}" destId="{FA3A3BAB-57AF-4E6D-8734-2BFDE5A74B49}" srcOrd="3" destOrd="0" parTransId="{F4060994-E517-4D1B-8864-52E83271CCA2}" sibTransId="{1667AABE-CC33-4D19-8272-82363C8278AE}"/>
    <dgm:cxn modelId="{952C578D-CBB6-4AE9-A959-6694ECCEBF34}" type="presParOf" srcId="{18E28543-9C1D-43CF-878D-235EF285DF31}" destId="{17F190D5-9C79-4CC4-B7B6-EE20F7BDB717}" srcOrd="0" destOrd="0" presId="urn:microsoft.com/office/officeart/2005/8/layout/vList2"/>
    <dgm:cxn modelId="{FD22F3A5-9928-44E7-A872-E3B80A2BACAB}" type="presParOf" srcId="{18E28543-9C1D-43CF-878D-235EF285DF31}" destId="{DF4BDE61-485A-4287-AA3C-150B600699BE}" srcOrd="1" destOrd="0" presId="urn:microsoft.com/office/officeart/2005/8/layout/vList2"/>
    <dgm:cxn modelId="{6EB6B747-49B3-4FFE-B63E-4105D55B28F7}" type="presParOf" srcId="{18E28543-9C1D-43CF-878D-235EF285DF31}" destId="{8A603A17-0BF2-4F74-B1B9-A882BAF24DDC}" srcOrd="2" destOrd="0" presId="urn:microsoft.com/office/officeart/2005/8/layout/vList2"/>
    <dgm:cxn modelId="{570CBD07-C090-48AA-88F5-D0F04D9E6601}" type="presParOf" srcId="{18E28543-9C1D-43CF-878D-235EF285DF31}" destId="{643470EA-D139-4075-BEF9-2C64F14830ED}" srcOrd="3" destOrd="0" presId="urn:microsoft.com/office/officeart/2005/8/layout/vList2"/>
    <dgm:cxn modelId="{83E9AD9C-C5E6-4964-88C5-A4C01AE02393}" type="presParOf" srcId="{18E28543-9C1D-43CF-878D-235EF285DF31}" destId="{9DB1A782-8E45-46E6-A5A8-4595CDF91988}" srcOrd="4" destOrd="0" presId="urn:microsoft.com/office/officeart/2005/8/layout/vList2"/>
    <dgm:cxn modelId="{669F2CE5-EAB9-4B5E-919B-D712F1B1EFC7}" type="presParOf" srcId="{18E28543-9C1D-43CF-878D-235EF285DF31}" destId="{05C37A9C-7B74-48B3-B2FB-F2C5B0F0DA89}" srcOrd="5" destOrd="0" presId="urn:microsoft.com/office/officeart/2005/8/layout/vList2"/>
    <dgm:cxn modelId="{F6429BE5-4C69-4ED6-AC8F-B796E135CD18}" type="presParOf" srcId="{18E28543-9C1D-43CF-878D-235EF285DF31}" destId="{57A1B90F-F745-41BB-AC10-38234A11B553}" srcOrd="6" destOrd="0" presId="urn:microsoft.com/office/officeart/2005/8/layout/vList2"/>
    <dgm:cxn modelId="{EA31BC54-CFC6-4D65-9B9E-D8FC8763C1E0}" type="presParOf" srcId="{18E28543-9C1D-43CF-878D-235EF285DF31}" destId="{A2D809F4-3DC4-4CAB-8553-C55721E80D81}" srcOrd="7" destOrd="0" presId="urn:microsoft.com/office/officeart/2005/8/layout/vList2"/>
    <dgm:cxn modelId="{8597D217-C7F5-406C-ADD6-D0B64CC7EC1F}" type="presParOf" srcId="{18E28543-9C1D-43CF-878D-235EF285DF31}" destId="{AE098E60-64E6-4CE0-995D-4099F747D13D}" srcOrd="8" destOrd="0" presId="urn:microsoft.com/office/officeart/2005/8/layout/vList2"/>
    <dgm:cxn modelId="{3CCDD908-1AD7-4470-9A22-BE9130CBC499}" type="presParOf" srcId="{18E28543-9C1D-43CF-878D-235EF285DF31}" destId="{BD582479-D4DA-49AB-86F1-26E8EDF7B7C6}" srcOrd="9" destOrd="0" presId="urn:microsoft.com/office/officeart/2005/8/layout/vList2"/>
    <dgm:cxn modelId="{2262EDE6-D91F-4174-84C6-26BF242A6E05}" type="presParOf" srcId="{18E28543-9C1D-43CF-878D-235EF285DF31}" destId="{AF370130-11D4-48B6-A3CE-04DE3B010A26}" srcOrd="10" destOrd="0" presId="urn:microsoft.com/office/officeart/2005/8/layout/vList2"/>
    <dgm:cxn modelId="{04D7724B-0263-45F0-9D6B-3FC01EDD4494}" type="presParOf" srcId="{18E28543-9C1D-43CF-878D-235EF285DF31}" destId="{B1216D8B-6F82-4EF3-8CB5-2AE7E89B6B69}" srcOrd="11" destOrd="0" presId="urn:microsoft.com/office/officeart/2005/8/layout/vList2"/>
    <dgm:cxn modelId="{2A274D36-7E12-4D82-A149-24E7A51B55E6}" type="presParOf" srcId="{18E28543-9C1D-43CF-878D-235EF285DF31}" destId="{B81D4BD2-BA81-4585-BAE6-206E7E5B521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190D5-9C79-4CC4-B7B6-EE20F7BDB717}">
      <dsp:nvSpPr>
        <dsp:cNvPr id="0" name=""/>
        <dsp:cNvSpPr/>
      </dsp:nvSpPr>
      <dsp:spPr>
        <a:xfrm>
          <a:off x="0" y="9512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produkce alkoholických nápojů</a:t>
          </a:r>
          <a:endParaRPr lang="en-US" sz="3100" kern="1200" dirty="0"/>
        </a:p>
      </dsp:txBody>
      <dsp:txXfrm>
        <a:off x="36296" y="45808"/>
        <a:ext cx="6336144" cy="670943"/>
      </dsp:txXfrm>
    </dsp:sp>
    <dsp:sp modelId="{8A603A17-0BF2-4F74-B1B9-A882BAF24DDC}">
      <dsp:nvSpPr>
        <dsp:cNvPr id="0" name=""/>
        <dsp:cNvSpPr/>
      </dsp:nvSpPr>
      <dsp:spPr>
        <a:xfrm>
          <a:off x="0" y="842327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kynutí těsta</a:t>
          </a:r>
          <a:endParaRPr lang="en-US" sz="3100" kern="1200" dirty="0"/>
        </a:p>
      </dsp:txBody>
      <dsp:txXfrm>
        <a:off x="36296" y="878623"/>
        <a:ext cx="6336144" cy="670943"/>
      </dsp:txXfrm>
    </dsp:sp>
    <dsp:sp modelId="{9DB1A782-8E45-46E6-A5A8-4595CDF91988}">
      <dsp:nvSpPr>
        <dsp:cNvPr id="0" name=""/>
        <dsp:cNvSpPr/>
      </dsp:nvSpPr>
      <dsp:spPr>
        <a:xfrm>
          <a:off x="0" y="1675142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balzamování</a:t>
          </a:r>
          <a:endParaRPr lang="en-US" sz="3100" kern="1200" dirty="0"/>
        </a:p>
      </dsp:txBody>
      <dsp:txXfrm>
        <a:off x="36296" y="1711438"/>
        <a:ext cx="6336144" cy="670943"/>
      </dsp:txXfrm>
    </dsp:sp>
    <dsp:sp modelId="{57A1B90F-F745-41BB-AC10-38234A11B553}">
      <dsp:nvSpPr>
        <dsp:cNvPr id="0" name=""/>
        <dsp:cNvSpPr/>
      </dsp:nvSpPr>
      <dsp:spPr>
        <a:xfrm>
          <a:off x="0" y="2517232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výbušniny</a:t>
          </a:r>
          <a:endParaRPr lang="en-US" sz="3100" kern="1200" dirty="0"/>
        </a:p>
      </dsp:txBody>
      <dsp:txXfrm>
        <a:off x="36296" y="2553528"/>
        <a:ext cx="6336144" cy="670943"/>
      </dsp:txXfrm>
    </dsp:sp>
    <dsp:sp modelId="{AE098E60-64E6-4CE0-995D-4099F747D13D}">
      <dsp:nvSpPr>
        <dsp:cNvPr id="0" name=""/>
        <dsp:cNvSpPr/>
      </dsp:nvSpPr>
      <dsp:spPr>
        <a:xfrm>
          <a:off x="0" y="3340772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výroba zrcadel</a:t>
          </a:r>
          <a:endParaRPr lang="en-US" sz="3100" kern="1200" dirty="0"/>
        </a:p>
      </dsp:txBody>
      <dsp:txXfrm>
        <a:off x="36296" y="3377068"/>
        <a:ext cx="6336144" cy="670943"/>
      </dsp:txXfrm>
    </dsp:sp>
    <dsp:sp modelId="{AF370130-11D4-48B6-A3CE-04DE3B010A26}">
      <dsp:nvSpPr>
        <dsp:cNvPr id="0" name=""/>
        <dsp:cNvSpPr/>
      </dsp:nvSpPr>
      <dsp:spPr>
        <a:xfrm>
          <a:off x="0" y="4173587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/>
            <a:t>výživa</a:t>
          </a:r>
          <a:endParaRPr lang="en-US" sz="3100" kern="1200"/>
        </a:p>
      </dsp:txBody>
      <dsp:txXfrm>
        <a:off x="36296" y="4209883"/>
        <a:ext cx="6336144" cy="670943"/>
      </dsp:txXfrm>
    </dsp:sp>
    <dsp:sp modelId="{B81D4BD2-BA81-4585-BAE6-206E7E5B5210}">
      <dsp:nvSpPr>
        <dsp:cNvPr id="0" name=""/>
        <dsp:cNvSpPr/>
      </dsp:nvSpPr>
      <dsp:spPr>
        <a:xfrm>
          <a:off x="0" y="5006402"/>
          <a:ext cx="640873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baseline="0" dirty="0"/>
            <a:t>výroba plastů a další…</a:t>
          </a:r>
          <a:endParaRPr lang="en-US" sz="3100" kern="1200" dirty="0"/>
        </a:p>
      </dsp:txBody>
      <dsp:txXfrm>
        <a:off x="36296" y="5042698"/>
        <a:ext cx="6336144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7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8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8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9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6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1/5/2023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5580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F475CA97-2E89-BD07-9BCC-7A24FEBF7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90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62563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62563" y="127992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D39E40B-B6CE-2F01-3916-D61CCBFE5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50" y="545125"/>
            <a:ext cx="5473700" cy="3352967"/>
          </a:xfrm>
        </p:spPr>
        <p:txBody>
          <a:bodyPr>
            <a:normAutofit/>
          </a:bodyPr>
          <a:lstStyle/>
          <a:p>
            <a:pPr algn="ctr"/>
            <a:r>
              <a:rPr lang="cs-CZ" sz="6000">
                <a:solidFill>
                  <a:srgbClr val="FFFFFF"/>
                </a:solidFill>
              </a:rPr>
              <a:t>Kyslíkaté deriváty uhlovodíků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ECCD2A-6E66-037D-D4BD-4050BE335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031" y="4054274"/>
            <a:ext cx="3563938" cy="128290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bez karboxylových kyselin</a:t>
            </a:r>
          </a:p>
        </p:txBody>
      </p:sp>
    </p:spTree>
    <p:extLst>
      <p:ext uri="{BB962C8B-B14F-4D97-AF65-F5344CB8AC3E}">
        <p14:creationId xmlns:p14="http://schemas.microsoft.com/office/powerpoint/2010/main" val="40598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8644C-0932-7553-72D7-CB6B3239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5" y="2043113"/>
            <a:ext cx="4511425" cy="277177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Sanskrit Text" panose="020B0502040204020203" pitchFamily="18" charset="0"/>
                <a:cs typeface="Sanskrit Text" panose="020B0502040204020203" pitchFamily="18" charset="0"/>
              </a:rPr>
              <a:t>Proč se o kyslíkatých derivátech učit?</a:t>
            </a:r>
          </a:p>
        </p:txBody>
      </p:sp>
      <p:graphicFrame>
        <p:nvGraphicFramePr>
          <p:cNvPr id="9" name="Zástupný obsah 2">
            <a:extLst>
              <a:ext uri="{FF2B5EF4-FFF2-40B4-BE49-F238E27FC236}">
                <a16:creationId xmlns:a16="http://schemas.microsoft.com/office/drawing/2014/main" id="{578D2AEE-E513-34C2-53DA-A1D9FF0D8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002305"/>
              </p:ext>
            </p:extLst>
          </p:nvPr>
        </p:nvGraphicFramePr>
        <p:xfrm>
          <a:off x="5232400" y="540000"/>
          <a:ext cx="6408736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139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24861-A22C-F641-4533-680F8AD6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Sanskrit Text" panose="02020503050405020304" pitchFamily="18" charset="0"/>
                <a:cs typeface="Sanskrit Text" panose="02020503050405020304" pitchFamily="18" charset="0"/>
              </a:rPr>
              <a:t>Srovnání učebnic</a:t>
            </a:r>
          </a:p>
        </p:txBody>
      </p:sp>
      <p:pic>
        <p:nvPicPr>
          <p:cNvPr id="1026" name="Picture 2" descr="Maturitní otázky Chemie | KNIHCENTRUM.cz">
            <a:extLst>
              <a:ext uri="{FF2B5EF4-FFF2-40B4-BE49-F238E27FC236}">
                <a16:creationId xmlns:a16="http://schemas.microsoft.com/office/drawing/2014/main" id="{A709FA7B-F8D6-C47D-CBC9-7144FA117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4" y="1632736"/>
            <a:ext cx="3382883" cy="4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mie v kostce II. pro střední školy starší vydání | Učebnice ČB -  Knihkupectví a antikvariát">
            <a:extLst>
              <a:ext uri="{FF2B5EF4-FFF2-40B4-BE49-F238E27FC236}">
                <a16:creationId xmlns:a16="http://schemas.microsoft.com/office/drawing/2014/main" id="{3A21948B-AB92-3370-6AD3-8590BB8E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51" y="1632736"/>
            <a:ext cx="3431434" cy="483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dmaturuj! z chemie - Marika Benešová | Knihy Dobrovský">
            <a:extLst>
              <a:ext uri="{FF2B5EF4-FFF2-40B4-BE49-F238E27FC236}">
                <a16:creationId xmlns:a16="http://schemas.microsoft.com/office/drawing/2014/main" id="{33F680DF-4353-BE66-CE1E-B750B3AC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19" y="1632736"/>
            <a:ext cx="3372016" cy="48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2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24861-A22C-F641-4533-680F8AD6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Sanskrit Text" panose="02020503050405020304" pitchFamily="18" charset="0"/>
                <a:cs typeface="Sanskrit Text" panose="02020503050405020304" pitchFamily="18" charset="0"/>
              </a:rPr>
              <a:t>Srovnání učebnic</a:t>
            </a:r>
          </a:p>
        </p:txBody>
      </p:sp>
      <p:pic>
        <p:nvPicPr>
          <p:cNvPr id="1026" name="Picture 2" descr="Maturitní otázky Chemie | KNIHCENTRUM.cz">
            <a:extLst>
              <a:ext uri="{FF2B5EF4-FFF2-40B4-BE49-F238E27FC236}">
                <a16:creationId xmlns:a16="http://schemas.microsoft.com/office/drawing/2014/main" id="{A709FA7B-F8D6-C47D-CBC9-7144FA117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4" y="1632736"/>
            <a:ext cx="3382883" cy="483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mie v kostce II. pro střední školy starší vydání | Učebnice ČB -  Knihkupectví a antikvariát">
            <a:extLst>
              <a:ext uri="{FF2B5EF4-FFF2-40B4-BE49-F238E27FC236}">
                <a16:creationId xmlns:a16="http://schemas.microsoft.com/office/drawing/2014/main" id="{3A21948B-AB92-3370-6AD3-8590BB8E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51" y="1632736"/>
            <a:ext cx="3431434" cy="483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dmaturuj! z chemie - Marika Benešová | Knihy Dobrovský">
            <a:extLst>
              <a:ext uri="{FF2B5EF4-FFF2-40B4-BE49-F238E27FC236}">
                <a16:creationId xmlns:a16="http://schemas.microsoft.com/office/drawing/2014/main" id="{33F680DF-4353-BE66-CE1E-B750B3AC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19" y="1632736"/>
            <a:ext cx="3372016" cy="48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78F8E3E-A563-0ED9-4AF5-8406028EA059}"/>
              </a:ext>
            </a:extLst>
          </p:cNvPr>
          <p:cNvSpPr/>
          <p:nvPr/>
        </p:nvSpPr>
        <p:spPr>
          <a:xfrm>
            <a:off x="540000" y="2395860"/>
            <a:ext cx="11464413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791A688-9036-535F-57E7-745408EC034C}"/>
              </a:ext>
            </a:extLst>
          </p:cNvPr>
          <p:cNvSpPr txBox="1"/>
          <p:nvPr/>
        </p:nvSpPr>
        <p:spPr>
          <a:xfrm>
            <a:off x="620048" y="2478078"/>
            <a:ext cx="3760236" cy="39703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hydroxysloučeniny</a:t>
            </a:r>
            <a:r>
              <a:rPr lang="cs-CZ" dirty="0"/>
              <a:t> a ethery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vlastnosti, obecná charakteristika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příprava a výroba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porovnání acidobazických vlastností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reakce, reakční mechanismy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karbonylové sloučeniny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použití</a:t>
            </a:r>
          </a:p>
          <a:p>
            <a:pPr lvl="1"/>
            <a:r>
              <a:rPr lang="cs-CZ" dirty="0"/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BB9C07A-B8DB-2A53-ED19-FAD24B4B1330}"/>
              </a:ext>
            </a:extLst>
          </p:cNvPr>
          <p:cNvSpPr/>
          <p:nvPr/>
        </p:nvSpPr>
        <p:spPr>
          <a:xfrm>
            <a:off x="4532751" y="2495278"/>
            <a:ext cx="3583901" cy="3970318"/>
          </a:xfrm>
          <a:prstGeom prst="rect">
            <a:avLst/>
          </a:prstGeom>
          <a:solidFill>
            <a:srgbClr val="2E98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alkoholy, </a:t>
            </a:r>
            <a:r>
              <a:rPr lang="cs-CZ" dirty="0" err="1"/>
              <a:t>thioly</a:t>
            </a:r>
            <a:r>
              <a:rPr lang="cs-CZ" dirty="0"/>
              <a:t>, fenoly, ethery, karbonylové sloučeniny, chinony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názvosloví včetně solí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fyzikální vlastnosti, charakteristiky vazeb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reakční mechanismy (velmi detailní!), přípravy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zástupci, triviální názvy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acidita, bazicita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9B79CEB-FE41-B93A-83FA-062D4540783B}"/>
              </a:ext>
            </a:extLst>
          </p:cNvPr>
          <p:cNvSpPr/>
          <p:nvPr/>
        </p:nvSpPr>
        <p:spPr>
          <a:xfrm>
            <a:off x="8269119" y="2495278"/>
            <a:ext cx="3515444" cy="39531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hydroxysloučeniny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charakteristika, vlastnosti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charakteristika vazby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reakce, přípravy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zástupci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ethery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charakteristika, vlastnosti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reakce, přípravy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zástupci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karbonylové sloučeniny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charakteristika, vlastnosti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charakteristika vazby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reakce, přípravy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zástupci</a:t>
            </a:r>
          </a:p>
        </p:txBody>
      </p:sp>
    </p:spTree>
    <p:extLst>
      <p:ext uri="{BB962C8B-B14F-4D97-AF65-F5344CB8AC3E}">
        <p14:creationId xmlns:p14="http://schemas.microsoft.com/office/powerpoint/2010/main" val="356564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409A2-DD45-D335-BCA8-DA96D3C7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055536"/>
          </a:xfrm>
        </p:spPr>
        <p:txBody>
          <a:bodyPr/>
          <a:lstStyle/>
          <a:p>
            <a:pPr algn="ctr"/>
            <a:r>
              <a:rPr lang="cs-CZ" dirty="0">
                <a:latin typeface="Sanskrit Text" panose="02020503050405020304" pitchFamily="18" charset="0"/>
                <a:cs typeface="Sanskrit Text" panose="02020503050405020304" pitchFamily="18" charset="0"/>
              </a:rPr>
              <a:t>Co nechat pro ZŠ a SŠ?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42D6CB-A29D-3542-2A1E-805D0DAB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595535"/>
            <a:ext cx="5448052" cy="792161"/>
          </a:xfrm>
        </p:spPr>
        <p:txBody>
          <a:bodyPr/>
          <a:lstStyle/>
          <a:p>
            <a:pPr algn="ctr"/>
            <a:r>
              <a:rPr lang="cs-CZ" dirty="0"/>
              <a:t>Základní škola (co?/Proč?)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802EEF1-0F8C-9EE7-5F2B-6F52F1F54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26" y="2565796"/>
            <a:ext cx="5556000" cy="3752205"/>
          </a:xfrm>
        </p:spPr>
        <p:txBody>
          <a:bodyPr>
            <a:noAutofit/>
          </a:bodyPr>
          <a:lstStyle/>
          <a:p>
            <a:r>
              <a:rPr lang="cs-CZ" dirty="0"/>
              <a:t>obecná charakteristika</a:t>
            </a:r>
          </a:p>
          <a:p>
            <a:r>
              <a:rPr lang="cs-CZ" dirty="0"/>
              <a:t>důraz na propojení s běžným životem (prevence)</a:t>
            </a:r>
          </a:p>
          <a:p>
            <a:r>
              <a:rPr lang="cs-CZ" dirty="0" err="1"/>
              <a:t>struktrura</a:t>
            </a:r>
            <a:r>
              <a:rPr lang="cs-CZ" dirty="0"/>
              <a:t> sloučenin</a:t>
            </a:r>
          </a:p>
          <a:p>
            <a:r>
              <a:rPr lang="cs-CZ" dirty="0"/>
              <a:t>fyzikální vlastnosti</a:t>
            </a:r>
          </a:p>
          <a:p>
            <a:r>
              <a:rPr lang="cs-CZ" dirty="0"/>
              <a:t>nejběžnější zástupci</a:t>
            </a:r>
          </a:p>
          <a:p>
            <a:r>
              <a:rPr lang="cs-CZ" dirty="0"/>
              <a:t>propojení s ostatními předměty</a:t>
            </a:r>
          </a:p>
          <a:p>
            <a:r>
              <a:rPr lang="cs-CZ" dirty="0"/>
              <a:t>výživa</a:t>
            </a:r>
          </a:p>
          <a:p>
            <a:r>
              <a:rPr lang="cs-CZ" dirty="0"/>
              <a:t>vybrané reakce (Fehling, </a:t>
            </a:r>
            <a:r>
              <a:rPr lang="cs-CZ" dirty="0" err="1"/>
              <a:t>Tollens</a:t>
            </a:r>
            <a:r>
              <a:rPr lang="cs-CZ" dirty="0"/>
              <a:t>, hydrolýza…)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3F096FB-DC01-4530-57FD-9B5DF631F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95696"/>
            <a:ext cx="5437187" cy="792000"/>
          </a:xfrm>
        </p:spPr>
        <p:txBody>
          <a:bodyPr/>
          <a:lstStyle/>
          <a:p>
            <a:pPr algn="ctr"/>
            <a:r>
              <a:rPr lang="cs-CZ" dirty="0"/>
              <a:t>střední škola (Co?/jak?)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C8A9BBF-B6BE-FB79-4493-A69B1E426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2611" y="2594202"/>
            <a:ext cx="5683249" cy="3955888"/>
          </a:xfrm>
        </p:spPr>
        <p:txBody>
          <a:bodyPr>
            <a:normAutofit fontScale="92500"/>
          </a:bodyPr>
          <a:lstStyle/>
          <a:p>
            <a:r>
              <a:rPr lang="cs-CZ" sz="2000" dirty="0"/>
              <a:t>základní typy reakcí, reakční mechanismy</a:t>
            </a:r>
          </a:p>
          <a:p>
            <a:r>
              <a:rPr lang="cs-CZ" sz="2000" dirty="0"/>
              <a:t>přípravy</a:t>
            </a:r>
          </a:p>
          <a:p>
            <a:r>
              <a:rPr lang="cs-CZ" sz="2000" dirty="0"/>
              <a:t>charakter funkčních skupin</a:t>
            </a:r>
          </a:p>
          <a:p>
            <a:r>
              <a:rPr lang="cs-CZ" sz="2000" dirty="0"/>
              <a:t>fyzikálně-chemické vlastnosti</a:t>
            </a:r>
          </a:p>
          <a:p>
            <a:r>
              <a:rPr lang="cs-CZ" sz="2000" dirty="0"/>
              <a:t>základní metabolismus</a:t>
            </a:r>
          </a:p>
          <a:p>
            <a:r>
              <a:rPr lang="cs-CZ" sz="2000" dirty="0"/>
              <a:t>charakteristika uhlovodíkového řetězce, detailnější rozdělení</a:t>
            </a:r>
          </a:p>
          <a:p>
            <a:r>
              <a:rPr lang="cs-CZ" sz="2000" dirty="0"/>
              <a:t>průmyslové využití, polymerace?</a:t>
            </a:r>
          </a:p>
        </p:txBody>
      </p:sp>
    </p:spTree>
    <p:extLst>
      <p:ext uri="{BB962C8B-B14F-4D97-AF65-F5344CB8AC3E}">
        <p14:creationId xmlns:p14="http://schemas.microsoft.com/office/powerpoint/2010/main" val="137113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DDE3A-80C6-E32C-3889-2663ED37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Sanskrit Text" panose="02020503050405020304" pitchFamily="18" charset="0"/>
                <a:cs typeface="Sanskrit Text" panose="02020503050405020304" pitchFamily="18" charset="0"/>
              </a:rPr>
              <a:t>Co nechat případně do semináře?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50A7CD-D073-F57A-53D4-A8139914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reakční kinetika</a:t>
            </a:r>
          </a:p>
          <a:p>
            <a:r>
              <a:rPr lang="cs-CZ" dirty="0"/>
              <a:t>některé typy reakcí (adice dusíkatými bázemi, kyanhydrinová syntéza, </a:t>
            </a:r>
            <a:r>
              <a:rPr lang="cs-CZ" dirty="0" err="1"/>
              <a:t>ozonolýza</a:t>
            </a:r>
            <a:r>
              <a:rPr lang="cs-CZ" dirty="0"/>
              <a:t>…)</a:t>
            </a:r>
          </a:p>
          <a:p>
            <a:r>
              <a:rPr lang="cs-CZ" dirty="0"/>
              <a:t>latinské názvosloví</a:t>
            </a:r>
          </a:p>
          <a:p>
            <a:r>
              <a:rPr lang="cs-CZ" dirty="0"/>
              <a:t>přípravy sloučenin</a:t>
            </a:r>
          </a:p>
          <a:p>
            <a:r>
              <a:rPr lang="cs-CZ" dirty="0"/>
              <a:t>chinony?</a:t>
            </a:r>
          </a:p>
          <a:p>
            <a:r>
              <a:rPr lang="cs-CZ" dirty="0"/>
              <a:t> vliv pH na průběh a výsledek reakce?</a:t>
            </a:r>
          </a:p>
        </p:txBody>
      </p:sp>
    </p:spTree>
    <p:extLst>
      <p:ext uri="{BB962C8B-B14F-4D97-AF65-F5344CB8AC3E}">
        <p14:creationId xmlns:p14="http://schemas.microsoft.com/office/powerpoint/2010/main" val="229764074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138</TotalTime>
  <Words>230</Words>
  <Application>Microsoft Office PowerPoint</Application>
  <PresentationFormat>Širokoúhlá obrazovka</PresentationFormat>
  <Paragraphs>67</Paragraphs>
  <Slides>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Bell MT</vt:lpstr>
      <vt:lpstr>Sanskrit Text</vt:lpstr>
      <vt:lpstr>GlowVTI</vt:lpstr>
      <vt:lpstr>Kyslíkaté deriváty uhlovodíků</vt:lpstr>
      <vt:lpstr>Proč se o kyslíkatých derivátech učit?</vt:lpstr>
      <vt:lpstr>Srovnání učebnic</vt:lpstr>
      <vt:lpstr>Srovnání učebnic</vt:lpstr>
      <vt:lpstr>Co nechat pro ZŠ a SŠ?</vt:lpstr>
      <vt:lpstr>Co nechat případně do semináře?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Kyslíkaté deriváty uhlovodíků</dc:title>
  <dc:creator>Barbora Jirásková | ZŠ Břečťanová</dc:creator>
  <cp:lastModifiedBy>Barbora Jirásková | ZŠ Břečťanová</cp:lastModifiedBy>
  <cp:revision>1</cp:revision>
  <dcterms:created xsi:type="dcterms:W3CDTF">2023-01-05T20:39:49Z</dcterms:created>
  <dcterms:modified xsi:type="dcterms:W3CDTF">2023-01-05T22:57:53Z</dcterms:modified>
</cp:coreProperties>
</file>