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65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oš Fical" initials="LF" lastIdx="1" clrIdx="0">
    <p:extLst>
      <p:ext uri="{19B8F6BF-5375-455C-9EA6-DF929625EA0E}">
        <p15:presenceInfo xmlns:p15="http://schemas.microsoft.com/office/powerpoint/2012/main" userId="29e95ec98c06c5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8A6F"/>
    <a:srgbClr val="BEEAFA"/>
    <a:srgbClr val="FCD8D3"/>
    <a:srgbClr val="EDFADC"/>
    <a:srgbClr val="B4DCFA"/>
    <a:srgbClr val="FCDAD3"/>
    <a:srgbClr val="FEEB84"/>
    <a:srgbClr val="63BE7B"/>
    <a:srgbClr val="F8696B"/>
    <a:srgbClr val="FFE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1B783-0B75-408B-89D7-A6C3DF0E40D9}" v="5" dt="2022-11-18T09:14:31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š Fical" userId="29e95ec98c06c5dd" providerId="LiveId" clId="{C6E1E3D6-DA99-40C1-AF4C-775EE8F57A53}"/>
    <pc:docChg chg="modSld">
      <pc:chgData name="Luboš Fical" userId="29e95ec98c06c5dd" providerId="LiveId" clId="{C6E1E3D6-DA99-40C1-AF4C-775EE8F57A53}" dt="2022-04-10T17:10:40.312" v="4" actId="20577"/>
      <pc:docMkLst>
        <pc:docMk/>
      </pc:docMkLst>
      <pc:sldChg chg="modSp mod">
        <pc:chgData name="Luboš Fical" userId="29e95ec98c06c5dd" providerId="LiveId" clId="{C6E1E3D6-DA99-40C1-AF4C-775EE8F57A53}" dt="2022-04-10T17:10:40.312" v="4" actId="20577"/>
        <pc:sldMkLst>
          <pc:docMk/>
          <pc:sldMk cId="1141034036" sldId="256"/>
        </pc:sldMkLst>
        <pc:spChg chg="mod">
          <ac:chgData name="Luboš Fical" userId="29e95ec98c06c5dd" providerId="LiveId" clId="{C6E1E3D6-DA99-40C1-AF4C-775EE8F57A53}" dt="2022-04-10T17:10:40.312" v="4" actId="20577"/>
          <ac:spMkLst>
            <pc:docMk/>
            <pc:sldMk cId="1141034036" sldId="256"/>
            <ac:spMk id="2" creationId="{6762B9E9-D256-43CB-A884-4B9A429D346F}"/>
          </ac:spMkLst>
        </pc:spChg>
      </pc:sldChg>
    </pc:docChg>
  </pc:docChgLst>
  <pc:docChgLst>
    <pc:chgData name="Luboš Fical" userId="29e95ec98c06c5dd" providerId="Windows Live" clId="Web-{58C9914C-B244-4663-9890-34F9CDC3E786}"/>
    <pc:docChg chg="modSld">
      <pc:chgData name="Luboš Fical" userId="29e95ec98c06c5dd" providerId="Windows Live" clId="Web-{58C9914C-B244-4663-9890-34F9CDC3E786}" dt="2022-04-08T13:04:10.064" v="6" actId="20577"/>
      <pc:docMkLst>
        <pc:docMk/>
      </pc:docMkLst>
      <pc:sldChg chg="modSp">
        <pc:chgData name="Luboš Fical" userId="29e95ec98c06c5dd" providerId="Windows Live" clId="Web-{58C9914C-B244-4663-9890-34F9CDC3E786}" dt="2022-04-08T13:04:10.064" v="6" actId="20577"/>
        <pc:sldMkLst>
          <pc:docMk/>
          <pc:sldMk cId="249000258" sldId="289"/>
        </pc:sldMkLst>
        <pc:spChg chg="mod">
          <ac:chgData name="Luboš Fical" userId="29e95ec98c06c5dd" providerId="Windows Live" clId="Web-{58C9914C-B244-4663-9890-34F9CDC3E786}" dt="2022-04-08T13:04:10.064" v="6" actId="20577"/>
          <ac:spMkLst>
            <pc:docMk/>
            <pc:sldMk cId="249000258" sldId="289"/>
            <ac:spMk id="5" creationId="{E46DF8C4-8D03-46FB-900C-D95C2C816E58}"/>
          </ac:spMkLst>
        </pc:spChg>
      </pc:sldChg>
    </pc:docChg>
  </pc:docChgLst>
  <pc:docChgLst>
    <pc:chgData name="Luboš Fical" userId="29e95ec98c06c5dd" providerId="LiveId" clId="{5E9992C2-87DB-4705-A92B-21E1073F1729}"/>
    <pc:docChg chg="undo custSel addSld delSld modSld sldOrd">
      <pc:chgData name="Luboš Fical" userId="29e95ec98c06c5dd" providerId="LiveId" clId="{5E9992C2-87DB-4705-A92B-21E1073F1729}" dt="2022-05-18T11:06:04.991" v="7120" actId="20577"/>
      <pc:docMkLst>
        <pc:docMk/>
      </pc:docMkLst>
      <pc:sldChg chg="addSp delSp modSp mod delAnim modAnim">
        <pc:chgData name="Luboš Fical" userId="29e95ec98c06c5dd" providerId="LiveId" clId="{5E9992C2-87DB-4705-A92B-21E1073F1729}" dt="2022-05-16T19:01:41.766" v="4842" actId="1076"/>
        <pc:sldMkLst>
          <pc:docMk/>
          <pc:sldMk cId="120174935" sldId="259"/>
        </pc:sldMkLst>
        <pc:spChg chg="mod">
          <ac:chgData name="Luboš Fical" userId="29e95ec98c06c5dd" providerId="LiveId" clId="{5E9992C2-87DB-4705-A92B-21E1073F1729}" dt="2022-05-15T20:03:26.532" v="4544" actId="113"/>
          <ac:spMkLst>
            <pc:docMk/>
            <pc:sldMk cId="120174935" sldId="259"/>
            <ac:spMk id="2" creationId="{6BE014B3-FFB7-4F59-87D9-5E47BBC88518}"/>
          </ac:spMkLst>
        </pc:spChg>
        <pc:spChg chg="del mod">
          <ac:chgData name="Luboš Fical" userId="29e95ec98c06c5dd" providerId="LiveId" clId="{5E9992C2-87DB-4705-A92B-21E1073F1729}" dt="2022-05-15T12:32:20.298" v="41" actId="478"/>
          <ac:spMkLst>
            <pc:docMk/>
            <pc:sldMk cId="120174935" sldId="259"/>
            <ac:spMk id="5" creationId="{E46DF8C4-8D03-46FB-900C-D95C2C816E58}"/>
          </ac:spMkLst>
        </pc:spChg>
        <pc:spChg chg="del">
          <ac:chgData name="Luboš Fical" userId="29e95ec98c06c5dd" providerId="LiveId" clId="{5E9992C2-87DB-4705-A92B-21E1073F1729}" dt="2022-05-15T12:32:08.419" v="39" actId="478"/>
          <ac:spMkLst>
            <pc:docMk/>
            <pc:sldMk cId="120174935" sldId="259"/>
            <ac:spMk id="6" creationId="{67A291CC-6F72-4222-AF17-FEF1FA84BBA9}"/>
          </ac:spMkLst>
        </pc:spChg>
        <pc:spChg chg="del">
          <ac:chgData name="Luboš Fical" userId="29e95ec98c06c5dd" providerId="LiveId" clId="{5E9992C2-87DB-4705-A92B-21E1073F1729}" dt="2022-05-15T12:32:08.419" v="39" actId="478"/>
          <ac:spMkLst>
            <pc:docMk/>
            <pc:sldMk cId="120174935" sldId="259"/>
            <ac:spMk id="7" creationId="{166E5725-A4D2-4713-9DF1-F80519740736}"/>
          </ac:spMkLst>
        </pc:spChg>
        <pc:spChg chg="add del">
          <ac:chgData name="Luboš Fical" userId="29e95ec98c06c5dd" providerId="LiveId" clId="{5E9992C2-87DB-4705-A92B-21E1073F1729}" dt="2022-05-15T12:32:23.119" v="43" actId="22"/>
          <ac:spMkLst>
            <pc:docMk/>
            <pc:sldMk cId="120174935" sldId="259"/>
            <ac:spMk id="10" creationId="{DEF3EDFF-E2EB-3979-0A67-923F5153B5D8}"/>
          </ac:spMkLst>
        </pc:spChg>
        <pc:spChg chg="add mod">
          <ac:chgData name="Luboš Fical" userId="29e95ec98c06c5dd" providerId="LiveId" clId="{5E9992C2-87DB-4705-A92B-21E1073F1729}" dt="2022-05-15T20:21:19.679" v="4639" actId="207"/>
          <ac:spMkLst>
            <pc:docMk/>
            <pc:sldMk cId="120174935" sldId="259"/>
            <ac:spMk id="12" creationId="{A58A31A4-B603-9795-3657-6C0D0BA3840A}"/>
          </ac:spMkLst>
        </pc:spChg>
        <pc:picChg chg="add mod">
          <ac:chgData name="Luboš Fical" userId="29e95ec98c06c5dd" providerId="LiveId" clId="{5E9992C2-87DB-4705-A92B-21E1073F1729}" dt="2022-05-16T19:01:41.766" v="4842" actId="1076"/>
          <ac:picMkLst>
            <pc:docMk/>
            <pc:sldMk cId="120174935" sldId="259"/>
            <ac:picMk id="3" creationId="{51F65F50-FC0B-B9E1-15D0-7D50D38582A8}"/>
          </ac:picMkLst>
        </pc:picChg>
        <pc:picChg chg="del">
          <ac:chgData name="Luboš Fical" userId="29e95ec98c06c5dd" providerId="LiveId" clId="{5E9992C2-87DB-4705-A92B-21E1073F1729}" dt="2022-05-15T12:32:08.419" v="39" actId="478"/>
          <ac:picMkLst>
            <pc:docMk/>
            <pc:sldMk cId="120174935" sldId="259"/>
            <ac:picMk id="4" creationId="{1A23942A-346B-49E0-AD0F-3416E1EA56C2}"/>
          </ac:picMkLst>
        </pc:picChg>
        <pc:picChg chg="add del mod">
          <ac:chgData name="Luboš Fical" userId="29e95ec98c06c5dd" providerId="LiveId" clId="{5E9992C2-87DB-4705-A92B-21E1073F1729}" dt="2022-05-15T19:49:24.898" v="4379" actId="478"/>
          <ac:picMkLst>
            <pc:docMk/>
            <pc:sldMk cId="120174935" sldId="259"/>
            <ac:picMk id="13" creationId="{D70EC645-7156-3112-0F63-ACD9FF2535CE}"/>
          </ac:picMkLst>
        </pc:picChg>
        <pc:picChg chg="add del mod">
          <ac:chgData name="Luboš Fical" userId="29e95ec98c06c5dd" providerId="LiveId" clId="{5E9992C2-87DB-4705-A92B-21E1073F1729}" dt="2022-05-15T19:48:50.227" v="4377" actId="478"/>
          <ac:picMkLst>
            <pc:docMk/>
            <pc:sldMk cId="120174935" sldId="259"/>
            <ac:picMk id="2050" creationId="{71814C68-25F5-78B8-A147-F98F4FFD8818}"/>
          </ac:picMkLst>
        </pc:picChg>
        <pc:picChg chg="add del mod">
          <ac:chgData name="Luboš Fical" userId="29e95ec98c06c5dd" providerId="LiveId" clId="{5E9992C2-87DB-4705-A92B-21E1073F1729}" dt="2022-05-16T19:01:32.616" v="4838" actId="478"/>
          <ac:picMkLst>
            <pc:docMk/>
            <pc:sldMk cId="120174935" sldId="259"/>
            <ac:picMk id="2050" creationId="{A7694A15-1908-DED5-EF71-511D4898FBD9}"/>
          </ac:picMkLst>
        </pc:picChg>
        <pc:picChg chg="add mod">
          <ac:chgData name="Luboš Fical" userId="29e95ec98c06c5dd" providerId="LiveId" clId="{5E9992C2-87DB-4705-A92B-21E1073F1729}" dt="2022-05-15T19:50:51.482" v="4495" actId="14861"/>
          <ac:picMkLst>
            <pc:docMk/>
            <pc:sldMk cId="120174935" sldId="259"/>
            <ac:picMk id="2052" creationId="{C933DA97-ACDC-8F4D-D441-A620E9A869B7}"/>
          </ac:picMkLst>
        </pc:picChg>
        <pc:picChg chg="add mod">
          <ac:chgData name="Luboš Fical" userId="29e95ec98c06c5dd" providerId="LiveId" clId="{5E9992C2-87DB-4705-A92B-21E1073F1729}" dt="2022-05-16T18:57:58.023" v="4830" actId="1076"/>
          <ac:picMkLst>
            <pc:docMk/>
            <pc:sldMk cId="120174935" sldId="259"/>
            <ac:picMk id="2054" creationId="{DA3D8B08-F916-7017-42A7-C7485A0CCA6E}"/>
          </ac:picMkLst>
        </pc:picChg>
        <pc:picChg chg="add mod">
          <ac:chgData name="Luboš Fical" userId="29e95ec98c06c5dd" providerId="LiveId" clId="{5E9992C2-87DB-4705-A92B-21E1073F1729}" dt="2022-05-15T20:46:58.400" v="4786" actId="14861"/>
          <ac:picMkLst>
            <pc:docMk/>
            <pc:sldMk cId="120174935" sldId="259"/>
            <ac:picMk id="2056" creationId="{0F677FA6-6A96-9777-9A3F-2803F86BB682}"/>
          </ac:picMkLst>
        </pc:picChg>
        <pc:picChg chg="add mod">
          <ac:chgData name="Luboš Fical" userId="29e95ec98c06c5dd" providerId="LiveId" clId="{5E9992C2-87DB-4705-A92B-21E1073F1729}" dt="2022-05-15T19:56:36.166" v="4515" actId="1076"/>
          <ac:picMkLst>
            <pc:docMk/>
            <pc:sldMk cId="120174935" sldId="259"/>
            <ac:picMk id="2058" creationId="{9619ED00-FC79-FFF8-49DB-00F35EFA8EDF}"/>
          </ac:picMkLst>
        </pc:picChg>
        <pc:cxnChg chg="del mod">
          <ac:chgData name="Luboš Fical" userId="29e95ec98c06c5dd" providerId="LiveId" clId="{5E9992C2-87DB-4705-A92B-21E1073F1729}" dt="2022-05-15T12:32:08.419" v="39" actId="478"/>
          <ac:cxnSpMkLst>
            <pc:docMk/>
            <pc:sldMk cId="120174935" sldId="259"/>
            <ac:cxnSpMk id="9" creationId="{BE026BD1-7825-469A-AF40-90F217654095}"/>
          </ac:cxnSpMkLst>
        </pc:cxnChg>
        <pc:cxnChg chg="del mod">
          <ac:chgData name="Luboš Fical" userId="29e95ec98c06c5dd" providerId="LiveId" clId="{5E9992C2-87DB-4705-A92B-21E1073F1729}" dt="2022-05-15T12:32:08.419" v="39" actId="478"/>
          <ac:cxnSpMkLst>
            <pc:docMk/>
            <pc:sldMk cId="120174935" sldId="259"/>
            <ac:cxnSpMk id="11" creationId="{82579152-52AE-46B6-8D31-59E06E1BAEE9}"/>
          </ac:cxnSpMkLst>
        </pc:cxnChg>
      </pc:sldChg>
      <pc:sldChg chg="del">
        <pc:chgData name="Luboš Fical" userId="29e95ec98c06c5dd" providerId="LiveId" clId="{5E9992C2-87DB-4705-A92B-21E1073F1729}" dt="2022-05-15T20:04:29.931" v="4557" actId="47"/>
        <pc:sldMkLst>
          <pc:docMk/>
          <pc:sldMk cId="1120975713" sldId="271"/>
        </pc:sldMkLst>
      </pc:sldChg>
      <pc:sldChg chg="addSp delSp modSp mod modAnim">
        <pc:chgData name="Luboš Fical" userId="29e95ec98c06c5dd" providerId="LiveId" clId="{5E9992C2-87DB-4705-A92B-21E1073F1729}" dt="2022-05-16T19:28:01.421" v="4939"/>
        <pc:sldMkLst>
          <pc:docMk/>
          <pc:sldMk cId="3663106540" sldId="282"/>
        </pc:sldMkLst>
        <pc:spChg chg="mod">
          <ac:chgData name="Luboš Fical" userId="29e95ec98c06c5dd" providerId="LiveId" clId="{5E9992C2-87DB-4705-A92B-21E1073F1729}" dt="2022-05-15T20:03:29.180" v="4545" actId="113"/>
          <ac:spMkLst>
            <pc:docMk/>
            <pc:sldMk cId="3663106540" sldId="282"/>
            <ac:spMk id="2" creationId="{6BE014B3-FFB7-4F59-87D9-5E47BBC88518}"/>
          </ac:spMkLst>
        </pc:spChg>
        <pc:spChg chg="del">
          <ac:chgData name="Luboš Fical" userId="29e95ec98c06c5dd" providerId="LiveId" clId="{5E9992C2-87DB-4705-A92B-21E1073F1729}" dt="2022-05-15T12:32:04.936" v="38" actId="478"/>
          <ac:spMkLst>
            <pc:docMk/>
            <pc:sldMk cId="3663106540" sldId="282"/>
            <ac:spMk id="3" creationId="{4B6ECF5D-2EAE-4340-AF56-974CF17AA529}"/>
          </ac:spMkLst>
        </pc:spChg>
        <pc:spChg chg="del">
          <ac:chgData name="Luboš Fical" userId="29e95ec98c06c5dd" providerId="LiveId" clId="{5E9992C2-87DB-4705-A92B-21E1073F1729}" dt="2022-05-15T12:32:04.936" v="38" actId="478"/>
          <ac:spMkLst>
            <pc:docMk/>
            <pc:sldMk cId="3663106540" sldId="282"/>
            <ac:spMk id="4" creationId="{ED4C02A9-65EB-453C-A923-C9BD232D8177}"/>
          </ac:spMkLst>
        </pc:spChg>
        <pc:spChg chg="mod">
          <ac:chgData name="Luboš Fical" userId="29e95ec98c06c5dd" providerId="LiveId" clId="{5E9992C2-87DB-4705-A92B-21E1073F1729}" dt="2022-05-15T19:59:44.174" v="4521" actId="207"/>
          <ac:spMkLst>
            <pc:docMk/>
            <pc:sldMk cId="3663106540" sldId="282"/>
            <ac:spMk id="5" creationId="{E46DF8C4-8D03-46FB-900C-D95C2C816E58}"/>
          </ac:spMkLst>
        </pc:spChg>
        <pc:spChg chg="del">
          <ac:chgData name="Luboš Fical" userId="29e95ec98c06c5dd" providerId="LiveId" clId="{5E9992C2-87DB-4705-A92B-21E1073F1729}" dt="2022-05-15T12:32:04.936" v="38" actId="478"/>
          <ac:spMkLst>
            <pc:docMk/>
            <pc:sldMk cId="3663106540" sldId="282"/>
            <ac:spMk id="6" creationId="{7EB5C7C8-3A95-470B-B62B-5093525DC1A2}"/>
          </ac:spMkLst>
        </pc:spChg>
        <pc:spChg chg="del">
          <ac:chgData name="Luboš Fical" userId="29e95ec98c06c5dd" providerId="LiveId" clId="{5E9992C2-87DB-4705-A92B-21E1073F1729}" dt="2022-05-15T12:32:04.936" v="38" actId="478"/>
          <ac:spMkLst>
            <pc:docMk/>
            <pc:sldMk cId="3663106540" sldId="282"/>
            <ac:spMk id="7" creationId="{612015CE-512E-46F8-B75C-CB432FFC2E86}"/>
          </ac:spMkLst>
        </pc:spChg>
        <pc:spChg chg="del">
          <ac:chgData name="Luboš Fical" userId="29e95ec98c06c5dd" providerId="LiveId" clId="{5E9992C2-87DB-4705-A92B-21E1073F1729}" dt="2022-05-15T12:32:04.936" v="38" actId="478"/>
          <ac:spMkLst>
            <pc:docMk/>
            <pc:sldMk cId="3663106540" sldId="282"/>
            <ac:spMk id="8" creationId="{718A9884-90FD-45B5-9149-B7F3D05098B7}"/>
          </ac:spMkLst>
        </pc:spChg>
        <pc:picChg chg="del">
          <ac:chgData name="Luboš Fical" userId="29e95ec98c06c5dd" providerId="LiveId" clId="{5E9992C2-87DB-4705-A92B-21E1073F1729}" dt="2022-05-15T12:32:04.936" v="38" actId="478"/>
          <ac:picMkLst>
            <pc:docMk/>
            <pc:sldMk cId="3663106540" sldId="282"/>
            <ac:picMk id="2050" creationId="{B0DCF7D0-2735-4D2A-B2BF-325487A44384}"/>
          </ac:picMkLst>
        </pc:picChg>
        <pc:picChg chg="add mod">
          <ac:chgData name="Luboš Fical" userId="29e95ec98c06c5dd" providerId="LiveId" clId="{5E9992C2-87DB-4705-A92B-21E1073F1729}" dt="2022-05-15T19:59:28.096" v="4519" actId="1076"/>
          <ac:picMkLst>
            <pc:docMk/>
            <pc:sldMk cId="3663106540" sldId="282"/>
            <ac:picMk id="3074" creationId="{F1ECF22E-712B-3DBE-BA6D-3AE396C038AC}"/>
          </ac:picMkLst>
        </pc:picChg>
        <pc:picChg chg="add mod">
          <ac:chgData name="Luboš Fical" userId="29e95ec98c06c5dd" providerId="LiveId" clId="{5E9992C2-87DB-4705-A92B-21E1073F1729}" dt="2022-05-15T20:01:05.630" v="4527" actId="1076"/>
          <ac:picMkLst>
            <pc:docMk/>
            <pc:sldMk cId="3663106540" sldId="282"/>
            <ac:picMk id="3076" creationId="{935A127B-CABA-FE36-3850-A90306AD8D77}"/>
          </ac:picMkLst>
        </pc:picChg>
        <pc:picChg chg="add del mod">
          <ac:chgData name="Luboš Fical" userId="29e95ec98c06c5dd" providerId="LiveId" clId="{5E9992C2-87DB-4705-A92B-21E1073F1729}" dt="2022-05-15T20:02:26.755" v="4533" actId="478"/>
          <ac:picMkLst>
            <pc:docMk/>
            <pc:sldMk cId="3663106540" sldId="282"/>
            <ac:picMk id="3078" creationId="{6B3ECAC7-D090-E9CA-3C57-89351D922D77}"/>
          </ac:picMkLst>
        </pc:picChg>
        <pc:picChg chg="add mod">
          <ac:chgData name="Luboš Fical" userId="29e95ec98c06c5dd" providerId="LiveId" clId="{5E9992C2-87DB-4705-A92B-21E1073F1729}" dt="2022-05-15T20:03:13.462" v="4542" actId="1076"/>
          <ac:picMkLst>
            <pc:docMk/>
            <pc:sldMk cId="3663106540" sldId="282"/>
            <ac:picMk id="3080" creationId="{57E9AAE8-7EBE-1964-3773-9DEC1E4CA0CB}"/>
          </ac:picMkLst>
        </pc:picChg>
        <pc:cxnChg chg="del">
          <ac:chgData name="Luboš Fical" userId="29e95ec98c06c5dd" providerId="LiveId" clId="{5E9992C2-87DB-4705-A92B-21E1073F1729}" dt="2022-05-15T12:32:04.936" v="38" actId="478"/>
          <ac:cxnSpMkLst>
            <pc:docMk/>
            <pc:sldMk cId="3663106540" sldId="282"/>
            <ac:cxnSpMk id="10" creationId="{4F3DD491-A9BC-4367-92DA-398E1A0C7891}"/>
          </ac:cxnSpMkLst>
        </pc:cxnChg>
        <pc:cxnChg chg="del">
          <ac:chgData name="Luboš Fical" userId="29e95ec98c06c5dd" providerId="LiveId" clId="{5E9992C2-87DB-4705-A92B-21E1073F1729}" dt="2022-05-15T12:32:04.936" v="38" actId="478"/>
          <ac:cxnSpMkLst>
            <pc:docMk/>
            <pc:sldMk cId="3663106540" sldId="282"/>
            <ac:cxnSpMk id="12" creationId="{33CD6CDD-E064-465E-9603-08CB1484079E}"/>
          </ac:cxnSpMkLst>
        </pc:cxnChg>
        <pc:cxnChg chg="del">
          <ac:chgData name="Luboš Fical" userId="29e95ec98c06c5dd" providerId="LiveId" clId="{5E9992C2-87DB-4705-A92B-21E1073F1729}" dt="2022-05-15T12:32:04.936" v="38" actId="478"/>
          <ac:cxnSpMkLst>
            <pc:docMk/>
            <pc:sldMk cId="3663106540" sldId="282"/>
            <ac:cxnSpMk id="14" creationId="{7E0EABE2-549E-4D8D-A819-B2D89AD765D5}"/>
          </ac:cxnSpMkLst>
        </pc:cxnChg>
        <pc:cxnChg chg="del">
          <ac:chgData name="Luboš Fical" userId="29e95ec98c06c5dd" providerId="LiveId" clId="{5E9992C2-87DB-4705-A92B-21E1073F1729}" dt="2022-05-15T12:32:04.936" v="38" actId="478"/>
          <ac:cxnSpMkLst>
            <pc:docMk/>
            <pc:sldMk cId="3663106540" sldId="282"/>
            <ac:cxnSpMk id="16" creationId="{01E5F0AF-8ED3-43DA-8175-6D96816F9900}"/>
          </ac:cxnSpMkLst>
        </pc:cxnChg>
        <pc:cxnChg chg="del">
          <ac:chgData name="Luboš Fical" userId="29e95ec98c06c5dd" providerId="LiveId" clId="{5E9992C2-87DB-4705-A92B-21E1073F1729}" dt="2022-05-15T12:32:04.936" v="38" actId="478"/>
          <ac:cxnSpMkLst>
            <pc:docMk/>
            <pc:sldMk cId="3663106540" sldId="282"/>
            <ac:cxnSpMk id="18" creationId="{E7B8E9DE-2428-4327-958F-23BCC02BDAB7}"/>
          </ac:cxnSpMkLst>
        </pc:cxnChg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637519235" sldId="283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717869943" sldId="284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224024350" sldId="285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532459351" sldId="286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610270875" sldId="287"/>
        </pc:sldMkLst>
      </pc:sldChg>
      <pc:sldChg chg="addSp delSp modSp mod delAnim modAnim">
        <pc:chgData name="Luboš Fical" userId="29e95ec98c06c5dd" providerId="LiveId" clId="{5E9992C2-87DB-4705-A92B-21E1073F1729}" dt="2022-05-16T19:21:02.205" v="4890"/>
        <pc:sldMkLst>
          <pc:docMk/>
          <pc:sldMk cId="735795933" sldId="288"/>
        </pc:sldMkLst>
        <pc:spChg chg="mod">
          <ac:chgData name="Luboš Fical" userId="29e95ec98c06c5dd" providerId="LiveId" clId="{5E9992C2-87DB-4705-A92B-21E1073F1729}" dt="2022-05-15T20:03:59.450" v="4553" actId="113"/>
          <ac:spMkLst>
            <pc:docMk/>
            <pc:sldMk cId="735795933" sldId="288"/>
            <ac:spMk id="2" creationId="{6BE014B3-FFB7-4F59-87D9-5E47BBC88518}"/>
          </ac:spMkLst>
        </pc:spChg>
        <pc:spChg chg="del mod">
          <ac:chgData name="Luboš Fical" userId="29e95ec98c06c5dd" providerId="LiveId" clId="{5E9992C2-87DB-4705-A92B-21E1073F1729}" dt="2022-05-15T12:33:28.302" v="84" actId="478"/>
          <ac:spMkLst>
            <pc:docMk/>
            <pc:sldMk cId="735795933" sldId="288"/>
            <ac:spMk id="5" creationId="{E46DF8C4-8D03-46FB-900C-D95C2C816E58}"/>
          </ac:spMkLst>
        </pc:spChg>
        <pc:spChg chg="add mod">
          <ac:chgData name="Luboš Fical" userId="29e95ec98c06c5dd" providerId="LiveId" clId="{5E9992C2-87DB-4705-A92B-21E1073F1729}" dt="2022-05-15T20:34:20.391" v="4711" actId="207"/>
          <ac:spMkLst>
            <pc:docMk/>
            <pc:sldMk cId="735795933" sldId="288"/>
            <ac:spMk id="6" creationId="{E607F716-DEBF-7F99-4E00-EC2ACBE67FD2}"/>
          </ac:spMkLst>
        </pc:spChg>
        <pc:picChg chg="del">
          <ac:chgData name="Luboš Fical" userId="29e95ec98c06c5dd" providerId="LiveId" clId="{5E9992C2-87DB-4705-A92B-21E1073F1729}" dt="2022-05-15T12:33:25.433" v="82" actId="478"/>
          <ac:picMkLst>
            <pc:docMk/>
            <pc:sldMk cId="735795933" sldId="288"/>
            <ac:picMk id="4" creationId="{AB81E62F-BF64-451E-9D58-A96B7F26D423}"/>
          </ac:picMkLst>
        </pc:picChg>
        <pc:picChg chg="del">
          <ac:chgData name="Luboš Fical" userId="29e95ec98c06c5dd" providerId="LiveId" clId="{5E9992C2-87DB-4705-A92B-21E1073F1729}" dt="2022-05-15T12:33:26.230" v="83" actId="478"/>
          <ac:picMkLst>
            <pc:docMk/>
            <pc:sldMk cId="735795933" sldId="288"/>
            <ac:picMk id="3074" creationId="{EB4CE667-BA3E-4ABF-8549-F4B08D954C5C}"/>
          </ac:picMkLst>
        </pc:picChg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249000258" sldId="289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758230716" sldId="290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2103346170" sldId="291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1620593045" sldId="292"/>
        </pc:sldMkLst>
      </pc:sldChg>
      <pc:sldChg chg="del">
        <pc:chgData name="Luboš Fical" userId="29e95ec98c06c5dd" providerId="LiveId" clId="{5E9992C2-87DB-4705-A92B-21E1073F1729}" dt="2022-05-15T12:33:47.234" v="86" actId="47"/>
        <pc:sldMkLst>
          <pc:docMk/>
          <pc:sldMk cId="604419411" sldId="293"/>
        </pc:sldMkLst>
      </pc:sldChg>
      <pc:sldChg chg="addSp delSp modSp add mod">
        <pc:chgData name="Luboš Fical" userId="29e95ec98c06c5dd" providerId="LiveId" clId="{5E9992C2-87DB-4705-A92B-21E1073F1729}" dt="2022-05-15T11:24:03.408" v="8" actId="478"/>
        <pc:sldMkLst>
          <pc:docMk/>
          <pc:sldMk cId="3868662496" sldId="294"/>
        </pc:sldMkLst>
        <pc:spChg chg="mod">
          <ac:chgData name="Luboš Fical" userId="29e95ec98c06c5dd" providerId="LiveId" clId="{5E9992C2-87DB-4705-A92B-21E1073F1729}" dt="2022-05-15T11:23:52.173" v="4" actId="20577"/>
          <ac:spMkLst>
            <pc:docMk/>
            <pc:sldMk cId="3868662496" sldId="294"/>
            <ac:spMk id="2" creationId="{6762B9E9-D256-43CB-A884-4B9A429D346F}"/>
          </ac:spMkLst>
        </pc:spChg>
        <pc:spChg chg="del">
          <ac:chgData name="Luboš Fical" userId="29e95ec98c06c5dd" providerId="LiveId" clId="{5E9992C2-87DB-4705-A92B-21E1073F1729}" dt="2022-05-15T11:23:56.107" v="5" actId="478"/>
          <ac:spMkLst>
            <pc:docMk/>
            <pc:sldMk cId="3868662496" sldId="294"/>
            <ac:spMk id="3" creationId="{C86ACDE3-5E64-4EF1-9B12-A125362FBE9E}"/>
          </ac:spMkLst>
        </pc:spChg>
        <pc:spChg chg="del">
          <ac:chgData name="Luboš Fical" userId="29e95ec98c06c5dd" providerId="LiveId" clId="{5E9992C2-87DB-4705-A92B-21E1073F1729}" dt="2022-05-15T11:24:01.101" v="7" actId="478"/>
          <ac:spMkLst>
            <pc:docMk/>
            <pc:sldMk cId="3868662496" sldId="294"/>
            <ac:spMk id="5" creationId="{6846D682-8548-4A84-AE7D-BF52564740B3}"/>
          </ac:spMkLst>
        </pc:spChg>
        <pc:spChg chg="add del mod">
          <ac:chgData name="Luboš Fical" userId="29e95ec98c06c5dd" providerId="LiveId" clId="{5E9992C2-87DB-4705-A92B-21E1073F1729}" dt="2022-05-15T11:23:58.897" v="6" actId="478"/>
          <ac:spMkLst>
            <pc:docMk/>
            <pc:sldMk cId="3868662496" sldId="294"/>
            <ac:spMk id="6" creationId="{1096D1C9-0D1C-ECAF-6F29-93AF4EF47A06}"/>
          </ac:spMkLst>
        </pc:spChg>
        <pc:spChg chg="del">
          <ac:chgData name="Luboš Fical" userId="29e95ec98c06c5dd" providerId="LiveId" clId="{5E9992C2-87DB-4705-A92B-21E1073F1729}" dt="2022-05-15T11:24:03.408" v="8" actId="478"/>
          <ac:spMkLst>
            <pc:docMk/>
            <pc:sldMk cId="3868662496" sldId="294"/>
            <ac:spMk id="7" creationId="{60181729-0786-4A13-957D-BAD688776BE3}"/>
          </ac:spMkLst>
        </pc:spChg>
      </pc:sldChg>
      <pc:sldChg chg="addSp delSp modSp add mod modAnim">
        <pc:chgData name="Luboš Fical" userId="29e95ec98c06c5dd" providerId="LiveId" clId="{5E9992C2-87DB-4705-A92B-21E1073F1729}" dt="2022-05-16T19:19:02.073" v="4880"/>
        <pc:sldMkLst>
          <pc:docMk/>
          <pc:sldMk cId="3320207548" sldId="295"/>
        </pc:sldMkLst>
        <pc:spChg chg="mod">
          <ac:chgData name="Luboš Fical" userId="29e95ec98c06c5dd" providerId="LiveId" clId="{5E9992C2-87DB-4705-A92B-21E1073F1729}" dt="2022-05-15T20:03:38.307" v="4548" actId="113"/>
          <ac:spMkLst>
            <pc:docMk/>
            <pc:sldMk cId="3320207548" sldId="295"/>
            <ac:spMk id="2" creationId="{6BE014B3-FFB7-4F59-87D9-5E47BBC88518}"/>
          </ac:spMkLst>
        </pc:spChg>
        <pc:spChg chg="add del">
          <ac:chgData name="Luboš Fical" userId="29e95ec98c06c5dd" providerId="LiveId" clId="{5E9992C2-87DB-4705-A92B-21E1073F1729}" dt="2022-05-16T19:16:35.869" v="4867" actId="478"/>
          <ac:spMkLst>
            <pc:docMk/>
            <pc:sldMk cId="3320207548" sldId="295"/>
            <ac:spMk id="3" creationId="{BBD13B69-1796-D0D6-4D95-B21CCF80CEDA}"/>
          </ac:spMkLst>
        </pc:spChg>
        <pc:spChg chg="add del">
          <ac:chgData name="Luboš Fical" userId="29e95ec98c06c5dd" providerId="LiveId" clId="{5E9992C2-87DB-4705-A92B-21E1073F1729}" dt="2022-05-16T19:16:39.220" v="4869" actId="478"/>
          <ac:spMkLst>
            <pc:docMk/>
            <pc:sldMk cId="3320207548" sldId="295"/>
            <ac:spMk id="4" creationId="{B9F09F78-54EC-C121-1BA8-EB4CE41FE76B}"/>
          </ac:spMkLst>
        </pc:spChg>
        <pc:spChg chg="mod">
          <ac:chgData name="Luboš Fical" userId="29e95ec98c06c5dd" providerId="LiveId" clId="{5E9992C2-87DB-4705-A92B-21E1073F1729}" dt="2022-05-15T20:15:50.973" v="4615" actId="207"/>
          <ac:spMkLst>
            <pc:docMk/>
            <pc:sldMk cId="3320207548" sldId="295"/>
            <ac:spMk id="5" creationId="{E46DF8C4-8D03-46FB-900C-D95C2C816E58}"/>
          </ac:spMkLst>
        </pc:spChg>
        <pc:spChg chg="add del">
          <ac:chgData name="Luboš Fical" userId="29e95ec98c06c5dd" providerId="LiveId" clId="{5E9992C2-87DB-4705-A92B-21E1073F1729}" dt="2022-05-16T19:16:46.145" v="4871" actId="478"/>
          <ac:spMkLst>
            <pc:docMk/>
            <pc:sldMk cId="3320207548" sldId="295"/>
            <ac:spMk id="6" creationId="{119EC6AF-7BAE-8393-61EC-7E10D948D477}"/>
          </ac:spMkLst>
        </pc:spChg>
        <pc:spChg chg="add del">
          <ac:chgData name="Luboš Fical" userId="29e95ec98c06c5dd" providerId="LiveId" clId="{5E9992C2-87DB-4705-A92B-21E1073F1729}" dt="2022-05-16T19:17:04.464" v="4873" actId="478"/>
          <ac:spMkLst>
            <pc:docMk/>
            <pc:sldMk cId="3320207548" sldId="295"/>
            <ac:spMk id="7" creationId="{7ACE4B21-3B77-5E9F-C346-1D90C3E5CCBF}"/>
          </ac:spMkLst>
        </pc:spChg>
        <pc:picChg chg="add mod">
          <ac:chgData name="Luboš Fical" userId="29e95ec98c06c5dd" providerId="LiveId" clId="{5E9992C2-87DB-4705-A92B-21E1073F1729}" dt="2022-05-16T19:18:15.765" v="4879" actId="14100"/>
          <ac:picMkLst>
            <pc:docMk/>
            <pc:sldMk cId="3320207548" sldId="295"/>
            <ac:picMk id="9" creationId="{22165899-D521-B85B-02AC-5ADBAA4F0A43}"/>
          </ac:picMkLst>
        </pc:picChg>
      </pc:sldChg>
      <pc:sldChg chg="addSp modSp add mod modAnim">
        <pc:chgData name="Luboš Fical" userId="29e95ec98c06c5dd" providerId="LiveId" clId="{5E9992C2-87DB-4705-A92B-21E1073F1729}" dt="2022-05-16T19:20:01.579" v="4885"/>
        <pc:sldMkLst>
          <pc:docMk/>
          <pc:sldMk cId="1640137550" sldId="296"/>
        </pc:sldMkLst>
        <pc:spChg chg="mod">
          <ac:chgData name="Luboš Fical" userId="29e95ec98c06c5dd" providerId="LiveId" clId="{5E9992C2-87DB-4705-A92B-21E1073F1729}" dt="2022-05-15T20:03:42.021" v="4549" actId="113"/>
          <ac:spMkLst>
            <pc:docMk/>
            <pc:sldMk cId="1640137550" sldId="296"/>
            <ac:spMk id="2" creationId="{6BE014B3-FFB7-4F59-87D9-5E47BBC88518}"/>
          </ac:spMkLst>
        </pc:spChg>
        <pc:spChg chg="add mod">
          <ac:chgData name="Luboš Fical" userId="29e95ec98c06c5dd" providerId="LiveId" clId="{5E9992C2-87DB-4705-A92B-21E1073F1729}" dt="2022-05-15T14:43:45.072" v="3815" actId="14100"/>
          <ac:spMkLst>
            <pc:docMk/>
            <pc:sldMk cId="1640137550" sldId="296"/>
            <ac:spMk id="3" creationId="{A9F858A1-7817-F003-A713-44C571F4F010}"/>
          </ac:spMkLst>
        </pc:spChg>
        <pc:spChg chg="add mod">
          <ac:chgData name="Luboš Fical" userId="29e95ec98c06c5dd" providerId="LiveId" clId="{5E9992C2-87DB-4705-A92B-21E1073F1729}" dt="2022-05-15T14:44:04.906" v="3831" actId="1076"/>
          <ac:spMkLst>
            <pc:docMk/>
            <pc:sldMk cId="1640137550" sldId="296"/>
            <ac:spMk id="4" creationId="{D4B4D6C7-988F-E2BC-4CD4-1884A1011E42}"/>
          </ac:spMkLst>
        </pc:spChg>
        <pc:spChg chg="mod">
          <ac:chgData name="Luboš Fical" userId="29e95ec98c06c5dd" providerId="LiveId" clId="{5E9992C2-87DB-4705-A92B-21E1073F1729}" dt="2022-05-15T20:16:27.900" v="4618" actId="207"/>
          <ac:spMkLst>
            <pc:docMk/>
            <pc:sldMk cId="1640137550" sldId="296"/>
            <ac:spMk id="5" creationId="{E46DF8C4-8D03-46FB-900C-D95C2C816E58}"/>
          </ac:spMkLst>
        </pc:spChg>
        <pc:spChg chg="add mod">
          <ac:chgData name="Luboš Fical" userId="29e95ec98c06c5dd" providerId="LiveId" clId="{5E9992C2-87DB-4705-A92B-21E1073F1729}" dt="2022-05-15T14:43:39.572" v="3814" actId="14100"/>
          <ac:spMkLst>
            <pc:docMk/>
            <pc:sldMk cId="1640137550" sldId="296"/>
            <ac:spMk id="6" creationId="{76667110-A134-804A-A848-511E62B34B17}"/>
          </ac:spMkLst>
        </pc:spChg>
        <pc:picChg chg="add mod">
          <ac:chgData name="Luboš Fical" userId="29e95ec98c06c5dd" providerId="LiveId" clId="{5E9992C2-87DB-4705-A92B-21E1073F1729}" dt="2022-05-15T20:17:17.333" v="4627" actId="1076"/>
          <ac:picMkLst>
            <pc:docMk/>
            <pc:sldMk cId="1640137550" sldId="296"/>
            <ac:picMk id="6146" creationId="{8A95AFE4-C988-0226-1756-3C7B58EC58EB}"/>
          </ac:picMkLst>
        </pc:picChg>
        <pc:cxnChg chg="add mod">
          <ac:chgData name="Luboš Fical" userId="29e95ec98c06c5dd" providerId="LiveId" clId="{5E9992C2-87DB-4705-A92B-21E1073F1729}" dt="2022-05-15T14:44:24.449" v="3835" actId="208"/>
          <ac:cxnSpMkLst>
            <pc:docMk/>
            <pc:sldMk cId="1640137550" sldId="296"/>
            <ac:cxnSpMk id="8" creationId="{C66F1D45-50A8-2E75-DEA7-3BE2AA5A96DE}"/>
          </ac:cxnSpMkLst>
        </pc:cxnChg>
        <pc:cxnChg chg="add mod">
          <ac:chgData name="Luboš Fical" userId="29e95ec98c06c5dd" providerId="LiveId" clId="{5E9992C2-87DB-4705-A92B-21E1073F1729}" dt="2022-05-15T14:44:34.220" v="3838" actId="14100"/>
          <ac:cxnSpMkLst>
            <pc:docMk/>
            <pc:sldMk cId="1640137550" sldId="296"/>
            <ac:cxnSpMk id="10" creationId="{A07C2421-3D99-4519-C66F-2BA29B2B633A}"/>
          </ac:cxnSpMkLst>
        </pc:cxnChg>
      </pc:sldChg>
      <pc:sldChg chg="addSp delSp modSp add mod modAnim">
        <pc:chgData name="Luboš Fical" userId="29e95ec98c06c5dd" providerId="LiveId" clId="{5E9992C2-87DB-4705-A92B-21E1073F1729}" dt="2022-05-18T10:53:22.047" v="6165" actId="20577"/>
        <pc:sldMkLst>
          <pc:docMk/>
          <pc:sldMk cId="1175419876" sldId="297"/>
        </pc:sldMkLst>
        <pc:spChg chg="mod">
          <ac:chgData name="Luboš Fical" userId="29e95ec98c06c5dd" providerId="LiveId" clId="{5E9992C2-87DB-4705-A92B-21E1073F1729}" dt="2022-05-15T20:03:44.148" v="4550" actId="113"/>
          <ac:spMkLst>
            <pc:docMk/>
            <pc:sldMk cId="1175419876" sldId="297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8T10:53:22.047" v="6165" actId="20577"/>
          <ac:spMkLst>
            <pc:docMk/>
            <pc:sldMk cId="1175419876" sldId="297"/>
            <ac:spMk id="5" creationId="{E46DF8C4-8D03-46FB-900C-D95C2C816E58}"/>
          </ac:spMkLst>
        </pc:spChg>
        <pc:picChg chg="add mod">
          <ac:chgData name="Luboš Fical" userId="29e95ec98c06c5dd" providerId="LiveId" clId="{5E9992C2-87DB-4705-A92B-21E1073F1729}" dt="2022-05-18T10:53:17.405" v="6164" actId="1076"/>
          <ac:picMkLst>
            <pc:docMk/>
            <pc:sldMk cId="1175419876" sldId="297"/>
            <ac:picMk id="7170" creationId="{86611D32-842D-177C-C339-0767D784525E}"/>
          </ac:picMkLst>
        </pc:picChg>
        <pc:picChg chg="add del mod">
          <ac:chgData name="Luboš Fical" userId="29e95ec98c06c5dd" providerId="LiveId" clId="{5E9992C2-87DB-4705-A92B-21E1073F1729}" dt="2022-05-15T20:27:23.843" v="4671" actId="21"/>
          <ac:picMkLst>
            <pc:docMk/>
            <pc:sldMk cId="1175419876" sldId="297"/>
            <ac:picMk id="7172" creationId="{32DDDC63-45A3-89F3-C665-E7B2F8570245}"/>
          </ac:picMkLst>
        </pc:picChg>
        <pc:picChg chg="add del">
          <ac:chgData name="Luboš Fical" userId="29e95ec98c06c5dd" providerId="LiveId" clId="{5E9992C2-87DB-4705-A92B-21E1073F1729}" dt="2022-05-15T20:25:42.345" v="4654" actId="478"/>
          <ac:picMkLst>
            <pc:docMk/>
            <pc:sldMk cId="1175419876" sldId="297"/>
            <ac:picMk id="7174" creationId="{B6BED055-130A-0ADB-AF76-D431C3C3CDDC}"/>
          </ac:picMkLst>
        </pc:picChg>
        <pc:picChg chg="add del mod">
          <ac:chgData name="Luboš Fical" userId="29e95ec98c06c5dd" providerId="LiveId" clId="{5E9992C2-87DB-4705-A92B-21E1073F1729}" dt="2022-05-15T20:27:13.559" v="4667" actId="21"/>
          <ac:picMkLst>
            <pc:docMk/>
            <pc:sldMk cId="1175419876" sldId="297"/>
            <ac:picMk id="7176" creationId="{654DFADA-10FF-DDEE-861B-BD65B47E3978}"/>
          </ac:picMkLst>
        </pc:picChg>
      </pc:sldChg>
      <pc:sldChg chg="modSp add mod modAnim">
        <pc:chgData name="Luboš Fical" userId="29e95ec98c06c5dd" providerId="LiveId" clId="{5E9992C2-87DB-4705-A92B-21E1073F1729}" dt="2022-05-16T19:20:47.863" v="4889"/>
        <pc:sldMkLst>
          <pc:docMk/>
          <pc:sldMk cId="4169139163" sldId="298"/>
        </pc:sldMkLst>
        <pc:spChg chg="mod">
          <ac:chgData name="Luboš Fical" userId="29e95ec98c06c5dd" providerId="LiveId" clId="{5E9992C2-87DB-4705-A92B-21E1073F1729}" dt="2022-05-15T20:03:55.107" v="4552" actId="113"/>
          <ac:spMkLst>
            <pc:docMk/>
            <pc:sldMk cId="4169139163" sldId="298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31:44.015" v="4709" actId="207"/>
          <ac:spMkLst>
            <pc:docMk/>
            <pc:sldMk cId="4169139163" sldId="298"/>
            <ac:spMk id="5" creationId="{E46DF8C4-8D03-46FB-900C-D95C2C816E58}"/>
          </ac:spMkLst>
        </pc:spChg>
      </pc:sldChg>
      <pc:sldChg chg="addSp modSp add mod modAnim">
        <pc:chgData name="Luboš Fical" userId="29e95ec98c06c5dd" providerId="LiveId" clId="{5E9992C2-87DB-4705-A92B-21E1073F1729}" dt="2022-05-16T18:56:56.949" v="4822"/>
        <pc:sldMkLst>
          <pc:docMk/>
          <pc:sldMk cId="3197253595" sldId="299"/>
        </pc:sldMkLst>
        <pc:spChg chg="mod">
          <ac:chgData name="Luboš Fical" userId="29e95ec98c06c5dd" providerId="LiveId" clId="{5E9992C2-87DB-4705-A92B-21E1073F1729}" dt="2022-05-15T20:03:23.697" v="4543" actId="113"/>
          <ac:spMkLst>
            <pc:docMk/>
            <pc:sldMk cId="3197253595" sldId="299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6T18:56:04.644" v="4812" actId="14100"/>
          <ac:spMkLst>
            <pc:docMk/>
            <pc:sldMk cId="3197253595" sldId="299"/>
            <ac:spMk id="12" creationId="{A58A31A4-B603-9795-3657-6C0D0BA3840A}"/>
          </ac:spMkLst>
        </pc:spChg>
        <pc:picChg chg="add mod ord">
          <ac:chgData name="Luboš Fical" userId="29e95ec98c06c5dd" providerId="LiveId" clId="{5E9992C2-87DB-4705-A92B-21E1073F1729}" dt="2022-05-16T18:56:40.355" v="4821" actId="1038"/>
          <ac:picMkLst>
            <pc:docMk/>
            <pc:sldMk cId="3197253595" sldId="299"/>
            <ac:picMk id="4" creationId="{4BDEF42C-BAF1-50F4-DBD4-D78ADD120B97}"/>
          </ac:picMkLst>
        </pc:picChg>
        <pc:picChg chg="add mod">
          <ac:chgData name="Luboš Fical" userId="29e95ec98c06c5dd" providerId="LiveId" clId="{5E9992C2-87DB-4705-A92B-21E1073F1729}" dt="2022-05-16T18:56:11.877" v="4814" actId="1076"/>
          <ac:picMkLst>
            <pc:docMk/>
            <pc:sldMk cId="3197253595" sldId="299"/>
            <ac:picMk id="1026" creationId="{2F8BA93E-C790-4D1B-87AB-E5E58BA5129D}"/>
          </ac:picMkLst>
        </pc:picChg>
      </pc:sldChg>
      <pc:sldChg chg="addSp modSp add mod modAnim">
        <pc:chgData name="Luboš Fical" userId="29e95ec98c06c5dd" providerId="LiveId" clId="{5E9992C2-87DB-4705-A92B-21E1073F1729}" dt="2022-05-16T19:05:32.347" v="4865"/>
        <pc:sldMkLst>
          <pc:docMk/>
          <pc:sldMk cId="3352496997" sldId="300"/>
        </pc:sldMkLst>
        <pc:spChg chg="mod">
          <ac:chgData name="Luboš Fical" userId="29e95ec98c06c5dd" providerId="LiveId" clId="{5E9992C2-87DB-4705-A92B-21E1073F1729}" dt="2022-05-15T20:03:31.607" v="4546" actId="113"/>
          <ac:spMkLst>
            <pc:docMk/>
            <pc:sldMk cId="3352496997" sldId="300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08:31.794" v="4569" actId="207"/>
          <ac:spMkLst>
            <pc:docMk/>
            <pc:sldMk cId="3352496997" sldId="300"/>
            <ac:spMk id="5" creationId="{E46DF8C4-8D03-46FB-900C-D95C2C816E58}"/>
          </ac:spMkLst>
        </pc:spChg>
        <pc:picChg chg="add mod">
          <ac:chgData name="Luboš Fical" userId="29e95ec98c06c5dd" providerId="LiveId" clId="{5E9992C2-87DB-4705-A92B-21E1073F1729}" dt="2022-05-15T20:06:06.778" v="4567" actId="732"/>
          <ac:picMkLst>
            <pc:docMk/>
            <pc:sldMk cId="3352496997" sldId="300"/>
            <ac:picMk id="4098" creationId="{3FCEC5DE-A20D-1ED8-8153-076327C1426A}"/>
          </ac:picMkLst>
        </pc:picChg>
      </pc:sldChg>
      <pc:sldChg chg="addSp modSp add mod modAnim">
        <pc:chgData name="Luboš Fical" userId="29e95ec98c06c5dd" providerId="LiveId" clId="{5E9992C2-87DB-4705-A92B-21E1073F1729}" dt="2022-05-16T19:29:04.549" v="4944" actId="113"/>
        <pc:sldMkLst>
          <pc:docMk/>
          <pc:sldMk cId="585992400" sldId="301"/>
        </pc:sldMkLst>
        <pc:spChg chg="mod">
          <ac:chgData name="Luboš Fical" userId="29e95ec98c06c5dd" providerId="LiveId" clId="{5E9992C2-87DB-4705-A92B-21E1073F1729}" dt="2022-05-15T20:03:35.797" v="4547" actId="113"/>
          <ac:spMkLst>
            <pc:docMk/>
            <pc:sldMk cId="585992400" sldId="301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6T19:29:04.549" v="4944" actId="113"/>
          <ac:spMkLst>
            <pc:docMk/>
            <pc:sldMk cId="585992400" sldId="301"/>
            <ac:spMk id="5" creationId="{E46DF8C4-8D03-46FB-900C-D95C2C816E58}"/>
          </ac:spMkLst>
        </pc:spChg>
        <pc:picChg chg="add mod">
          <ac:chgData name="Luboš Fical" userId="29e95ec98c06c5dd" providerId="LiveId" clId="{5E9992C2-87DB-4705-A92B-21E1073F1729}" dt="2022-05-15T20:15:18.259" v="4609" actId="14100"/>
          <ac:picMkLst>
            <pc:docMk/>
            <pc:sldMk cId="585992400" sldId="301"/>
            <ac:picMk id="4" creationId="{144A37E4-3392-1BB3-4B33-1029012A108F}"/>
          </ac:picMkLst>
        </pc:picChg>
        <pc:picChg chg="add mod">
          <ac:chgData name="Luboš Fical" userId="29e95ec98c06c5dd" providerId="LiveId" clId="{5E9992C2-87DB-4705-A92B-21E1073F1729}" dt="2022-05-15T20:15:25.955" v="4611" actId="14100"/>
          <ac:picMkLst>
            <pc:docMk/>
            <pc:sldMk cId="585992400" sldId="301"/>
            <ac:picMk id="7" creationId="{8D1C91F0-B565-0496-3A0F-1CAD8D401809}"/>
          </ac:picMkLst>
        </pc:picChg>
        <pc:picChg chg="add mod">
          <ac:chgData name="Luboš Fical" userId="29e95ec98c06c5dd" providerId="LiveId" clId="{5E9992C2-87DB-4705-A92B-21E1073F1729}" dt="2022-05-15T20:14:48.280" v="4600" actId="14100"/>
          <ac:picMkLst>
            <pc:docMk/>
            <pc:sldMk cId="585992400" sldId="301"/>
            <ac:picMk id="5122" creationId="{513A7DD5-75CC-D3D7-F375-49B80342D160}"/>
          </ac:picMkLst>
        </pc:picChg>
        <pc:picChg chg="add mod">
          <ac:chgData name="Luboš Fical" userId="29e95ec98c06c5dd" providerId="LiveId" clId="{5E9992C2-87DB-4705-A92B-21E1073F1729}" dt="2022-05-15T20:14:43.747" v="4599" actId="14100"/>
          <ac:picMkLst>
            <pc:docMk/>
            <pc:sldMk cId="585992400" sldId="301"/>
            <ac:picMk id="5124" creationId="{5355E400-3B49-2F22-3789-08DD8EDE6D37}"/>
          </ac:picMkLst>
        </pc:picChg>
      </pc:sldChg>
      <pc:sldChg chg="addSp delSp modSp add mod modAnim">
        <pc:chgData name="Luboš Fical" userId="29e95ec98c06c5dd" providerId="LiveId" clId="{5E9992C2-87DB-4705-A92B-21E1073F1729}" dt="2022-05-16T19:21:31.408" v="4895"/>
        <pc:sldMkLst>
          <pc:docMk/>
          <pc:sldMk cId="3513085687" sldId="302"/>
        </pc:sldMkLst>
        <pc:spChg chg="mod">
          <ac:chgData name="Luboš Fical" userId="29e95ec98c06c5dd" providerId="LiveId" clId="{5E9992C2-87DB-4705-A92B-21E1073F1729}" dt="2022-05-15T20:04:01.448" v="4554" actId="113"/>
          <ac:spMkLst>
            <pc:docMk/>
            <pc:sldMk cId="3513085687" sldId="302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35:26.165" v="4714" actId="207"/>
          <ac:spMkLst>
            <pc:docMk/>
            <pc:sldMk cId="3513085687" sldId="302"/>
            <ac:spMk id="6" creationId="{E607F716-DEBF-7F99-4E00-EC2ACBE67FD2}"/>
          </ac:spMkLst>
        </pc:spChg>
        <pc:picChg chg="add del mod">
          <ac:chgData name="Luboš Fical" userId="29e95ec98c06c5dd" providerId="LiveId" clId="{5E9992C2-87DB-4705-A92B-21E1073F1729}" dt="2022-05-15T20:44:48.266" v="4771" actId="478"/>
          <ac:picMkLst>
            <pc:docMk/>
            <pc:sldMk cId="3513085687" sldId="302"/>
            <ac:picMk id="4" creationId="{387137AB-5A23-1A73-F5C0-248A0BF3E518}"/>
          </ac:picMkLst>
        </pc:picChg>
        <pc:picChg chg="add mod">
          <ac:chgData name="Luboš Fical" userId="29e95ec98c06c5dd" providerId="LiveId" clId="{5E9992C2-87DB-4705-A92B-21E1073F1729}" dt="2022-05-15T20:45:08.073" v="4776" actId="732"/>
          <ac:picMkLst>
            <pc:docMk/>
            <pc:sldMk cId="3513085687" sldId="302"/>
            <ac:picMk id="9218" creationId="{C043EE60-0210-557F-7A2E-FD44AE180BAB}"/>
          </ac:picMkLst>
        </pc:picChg>
      </pc:sldChg>
      <pc:sldChg chg="addSp modSp add mod modAnim">
        <pc:chgData name="Luboš Fical" userId="29e95ec98c06c5dd" providerId="LiveId" clId="{5E9992C2-87DB-4705-A92B-21E1073F1729}" dt="2022-05-16T19:23:45.817" v="4913"/>
        <pc:sldMkLst>
          <pc:docMk/>
          <pc:sldMk cId="10830058" sldId="303"/>
        </pc:sldMkLst>
        <pc:spChg chg="mod">
          <ac:chgData name="Luboš Fical" userId="29e95ec98c06c5dd" providerId="LiveId" clId="{5E9992C2-87DB-4705-A92B-21E1073F1729}" dt="2022-05-15T20:04:03.939" v="4555" actId="113"/>
          <ac:spMkLst>
            <pc:docMk/>
            <pc:sldMk cId="10830058" sldId="303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35:58.150" v="4719" actId="113"/>
          <ac:spMkLst>
            <pc:docMk/>
            <pc:sldMk cId="10830058" sldId="303"/>
            <ac:spMk id="6" creationId="{E607F716-DEBF-7F99-4E00-EC2ACBE67FD2}"/>
          </ac:spMkLst>
        </pc:spChg>
        <pc:picChg chg="add mod">
          <ac:chgData name="Luboš Fical" userId="29e95ec98c06c5dd" providerId="LiveId" clId="{5E9992C2-87DB-4705-A92B-21E1073F1729}" dt="2022-05-16T19:22:41.015" v="4906" actId="1076"/>
          <ac:picMkLst>
            <pc:docMk/>
            <pc:sldMk cId="10830058" sldId="303"/>
            <ac:picMk id="4098" creationId="{E86F0706-4D95-EA96-5DD8-D62A9E344351}"/>
          </ac:picMkLst>
        </pc:picChg>
      </pc:sldChg>
      <pc:sldChg chg="addSp modSp add mod modAnim">
        <pc:chgData name="Luboš Fical" userId="29e95ec98c06c5dd" providerId="LiveId" clId="{5E9992C2-87DB-4705-A92B-21E1073F1729}" dt="2022-05-16T19:25:50.102" v="4930"/>
        <pc:sldMkLst>
          <pc:docMk/>
          <pc:sldMk cId="3991326002" sldId="304"/>
        </pc:sldMkLst>
        <pc:spChg chg="mod">
          <ac:chgData name="Luboš Fical" userId="29e95ec98c06c5dd" providerId="LiveId" clId="{5E9992C2-87DB-4705-A92B-21E1073F1729}" dt="2022-05-15T20:04:06.956" v="4556" actId="113"/>
          <ac:spMkLst>
            <pc:docMk/>
            <pc:sldMk cId="3991326002" sldId="304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36:40.218" v="4726" actId="207"/>
          <ac:spMkLst>
            <pc:docMk/>
            <pc:sldMk cId="3991326002" sldId="304"/>
            <ac:spMk id="6" creationId="{E607F716-DEBF-7F99-4E00-EC2ACBE67FD2}"/>
          </ac:spMkLst>
        </pc:spChg>
        <pc:picChg chg="add mod">
          <ac:chgData name="Luboš Fical" userId="29e95ec98c06c5dd" providerId="LiveId" clId="{5E9992C2-87DB-4705-A92B-21E1073F1729}" dt="2022-05-16T19:25:37.560" v="4927" actId="171"/>
          <ac:picMkLst>
            <pc:docMk/>
            <pc:sldMk cId="3991326002" sldId="304"/>
            <ac:picMk id="5" creationId="{FAA84643-D927-7678-D52D-32265016378D}"/>
          </ac:picMkLst>
        </pc:picChg>
        <pc:picChg chg="add mod">
          <ac:chgData name="Luboš Fical" userId="29e95ec98c06c5dd" providerId="LiveId" clId="{5E9992C2-87DB-4705-A92B-21E1073F1729}" dt="2022-05-16T19:24:28.012" v="4916" actId="14100"/>
          <ac:picMkLst>
            <pc:docMk/>
            <pc:sldMk cId="3991326002" sldId="304"/>
            <ac:picMk id="5122" creationId="{57903AEE-22F7-0C88-4CC1-521850BF9D13}"/>
          </ac:picMkLst>
        </pc:picChg>
      </pc:sldChg>
      <pc:sldChg chg="addSp delSp modSp add mod modAnim">
        <pc:chgData name="Luboš Fical" userId="29e95ec98c06c5dd" providerId="LiveId" clId="{5E9992C2-87DB-4705-A92B-21E1073F1729}" dt="2022-05-16T19:20:20.343" v="4887"/>
        <pc:sldMkLst>
          <pc:docMk/>
          <pc:sldMk cId="1497140420" sldId="305"/>
        </pc:sldMkLst>
        <pc:spChg chg="mod">
          <ac:chgData name="Luboš Fical" userId="29e95ec98c06c5dd" providerId="LiveId" clId="{5E9992C2-87DB-4705-A92B-21E1073F1729}" dt="2022-05-15T20:03:48.944" v="4551" actId="113"/>
          <ac:spMkLst>
            <pc:docMk/>
            <pc:sldMk cId="1497140420" sldId="305"/>
            <ac:spMk id="2" creationId="{6BE014B3-FFB7-4F59-87D9-5E47BBC88518}"/>
          </ac:spMkLst>
        </pc:spChg>
        <pc:spChg chg="mod">
          <ac:chgData name="Luboš Fical" userId="29e95ec98c06c5dd" providerId="LiveId" clId="{5E9992C2-87DB-4705-A92B-21E1073F1729}" dt="2022-05-15T20:27:10.698" v="4666" actId="20577"/>
          <ac:spMkLst>
            <pc:docMk/>
            <pc:sldMk cId="1497140420" sldId="305"/>
            <ac:spMk id="5" creationId="{E46DF8C4-8D03-46FB-900C-D95C2C816E58}"/>
          </ac:spMkLst>
        </pc:spChg>
        <pc:picChg chg="add mod">
          <ac:chgData name="Luboš Fical" userId="29e95ec98c06c5dd" providerId="LiveId" clId="{5E9992C2-87DB-4705-A92B-21E1073F1729}" dt="2022-05-15T20:27:19.601" v="4670" actId="14100"/>
          <ac:picMkLst>
            <pc:docMk/>
            <pc:sldMk cId="1497140420" sldId="305"/>
            <ac:picMk id="4" creationId="{DBB0F989-11CB-192C-94B4-F6D53DB24D41}"/>
          </ac:picMkLst>
        </pc:picChg>
        <pc:picChg chg="add mod">
          <ac:chgData name="Luboš Fical" userId="29e95ec98c06c5dd" providerId="LiveId" clId="{5E9992C2-87DB-4705-A92B-21E1073F1729}" dt="2022-05-15T20:27:39.630" v="4680" actId="1076"/>
          <ac:picMkLst>
            <pc:docMk/>
            <pc:sldMk cId="1497140420" sldId="305"/>
            <ac:picMk id="6" creationId="{6C7FA596-7D90-3164-E594-B063BD400133}"/>
          </ac:picMkLst>
        </pc:picChg>
        <pc:picChg chg="add del">
          <ac:chgData name="Luboš Fical" userId="29e95ec98c06c5dd" providerId="LiveId" clId="{5E9992C2-87DB-4705-A92B-21E1073F1729}" dt="2022-05-15T20:27:55.441" v="4682" actId="478"/>
          <ac:picMkLst>
            <pc:docMk/>
            <pc:sldMk cId="1497140420" sldId="305"/>
            <ac:picMk id="8194" creationId="{881E98A9-C03E-DA1B-F73A-B758642379DF}"/>
          </ac:picMkLst>
        </pc:picChg>
        <pc:picChg chg="add mod">
          <ac:chgData name="Luboš Fical" userId="29e95ec98c06c5dd" providerId="LiveId" clId="{5E9992C2-87DB-4705-A92B-21E1073F1729}" dt="2022-05-15T20:28:19.182" v="4687" actId="1076"/>
          <ac:picMkLst>
            <pc:docMk/>
            <pc:sldMk cId="1497140420" sldId="305"/>
            <ac:picMk id="8196" creationId="{629382EC-5868-DBFC-E8BC-42FEC61AA6DD}"/>
          </ac:picMkLst>
        </pc:picChg>
        <pc:picChg chg="add del mod">
          <ac:chgData name="Luboš Fical" userId="29e95ec98c06c5dd" providerId="LiveId" clId="{5E9992C2-87DB-4705-A92B-21E1073F1729}" dt="2022-05-15T20:40:35.399" v="4748" actId="478"/>
          <ac:picMkLst>
            <pc:docMk/>
            <pc:sldMk cId="1497140420" sldId="305"/>
            <ac:picMk id="8198" creationId="{F1BDE9E7-F932-ABF4-E8D2-64E1AA5EF953}"/>
          </ac:picMkLst>
        </pc:picChg>
        <pc:picChg chg="add mod">
          <ac:chgData name="Luboš Fical" userId="29e95ec98c06c5dd" providerId="LiveId" clId="{5E9992C2-87DB-4705-A92B-21E1073F1729}" dt="2022-05-15T20:40:41.757" v="4751" actId="1076"/>
          <ac:picMkLst>
            <pc:docMk/>
            <pc:sldMk cId="1497140420" sldId="305"/>
            <ac:picMk id="8200" creationId="{86409FCD-0C2C-F222-6719-5F9E44456FDD}"/>
          </ac:picMkLst>
        </pc:picChg>
        <pc:cxnChg chg="add mod">
          <ac:chgData name="Luboš Fical" userId="29e95ec98c06c5dd" providerId="LiveId" clId="{5E9992C2-87DB-4705-A92B-21E1073F1729}" dt="2022-05-15T20:29:00.223" v="4694" actId="14100"/>
          <ac:cxnSpMkLst>
            <pc:docMk/>
            <pc:sldMk cId="1497140420" sldId="305"/>
            <ac:cxnSpMk id="7" creationId="{750C139F-C799-0D92-D70E-5830C0AB82D8}"/>
          </ac:cxnSpMkLst>
        </pc:cxnChg>
      </pc:sldChg>
      <pc:sldChg chg="addSp delSp modSp new mod ord modAnim">
        <pc:chgData name="Luboš Fical" userId="29e95ec98c06c5dd" providerId="LiveId" clId="{5E9992C2-87DB-4705-A92B-21E1073F1729}" dt="2022-05-16T18:53:27.874" v="4807"/>
        <pc:sldMkLst>
          <pc:docMk/>
          <pc:sldMk cId="681727019" sldId="306"/>
        </pc:sldMkLst>
        <pc:spChg chg="del">
          <ac:chgData name="Luboš Fical" userId="29e95ec98c06c5dd" providerId="LiveId" clId="{5E9992C2-87DB-4705-A92B-21E1073F1729}" dt="2022-05-15T20:42:28.139" v="4755" actId="478"/>
          <ac:spMkLst>
            <pc:docMk/>
            <pc:sldMk cId="681727019" sldId="306"/>
            <ac:spMk id="2" creationId="{A2DE1E5D-D9B8-8BBF-38E7-80C78DF3ABF5}"/>
          </ac:spMkLst>
        </pc:spChg>
        <pc:spChg chg="del">
          <ac:chgData name="Luboš Fical" userId="29e95ec98c06c5dd" providerId="LiveId" clId="{5E9992C2-87DB-4705-A92B-21E1073F1729}" dt="2022-05-15T20:42:29.597" v="4756" actId="478"/>
          <ac:spMkLst>
            <pc:docMk/>
            <pc:sldMk cId="681727019" sldId="306"/>
            <ac:spMk id="3" creationId="{6D47350C-2D69-7C59-2E3E-C002352A6CB2}"/>
          </ac:spMkLst>
        </pc:spChg>
        <pc:picChg chg="add mod">
          <ac:chgData name="Luboš Fical" userId="29e95ec98c06c5dd" providerId="LiveId" clId="{5E9992C2-87DB-4705-A92B-21E1073F1729}" dt="2022-05-16T18:52:47.591" v="4803" actId="1076"/>
          <ac:picMkLst>
            <pc:docMk/>
            <pc:sldMk cId="681727019" sldId="306"/>
            <ac:picMk id="4" creationId="{7FBCAD61-ADC8-AE7D-14E2-C238D84C6D86}"/>
          </ac:picMkLst>
        </pc:picChg>
        <pc:picChg chg="add mod">
          <ac:chgData name="Luboš Fical" userId="29e95ec98c06c5dd" providerId="LiveId" clId="{5E9992C2-87DB-4705-A92B-21E1073F1729}" dt="2022-05-16T18:52:06.671" v="4798" actId="1076"/>
          <ac:picMkLst>
            <pc:docMk/>
            <pc:sldMk cId="681727019" sldId="306"/>
            <ac:picMk id="5" creationId="{6AA677B6-2FDB-D4CA-A6D8-0BD7B6705B27}"/>
          </ac:picMkLst>
        </pc:picChg>
        <pc:picChg chg="add mod">
          <ac:chgData name="Luboš Fical" userId="29e95ec98c06c5dd" providerId="LiveId" clId="{5E9992C2-87DB-4705-A92B-21E1073F1729}" dt="2022-05-16T18:53:16.335" v="4804" actId="1076"/>
          <ac:picMkLst>
            <pc:docMk/>
            <pc:sldMk cId="681727019" sldId="306"/>
            <ac:picMk id="6" creationId="{7EF86D42-B627-352D-4911-292E11195E93}"/>
          </ac:picMkLst>
        </pc:picChg>
        <pc:picChg chg="add del mod">
          <ac:chgData name="Luboš Fical" userId="29e95ec98c06c5dd" providerId="LiveId" clId="{5E9992C2-87DB-4705-A92B-21E1073F1729}" dt="2022-05-16T18:48:36.901" v="4787" actId="478"/>
          <ac:picMkLst>
            <pc:docMk/>
            <pc:sldMk cId="681727019" sldId="306"/>
            <ac:picMk id="7" creationId="{939829A3-0EDA-734F-E711-4C80853D19A4}"/>
          </ac:picMkLst>
        </pc:picChg>
        <pc:picChg chg="add mod">
          <ac:chgData name="Luboš Fical" userId="29e95ec98c06c5dd" providerId="LiveId" clId="{5E9992C2-87DB-4705-A92B-21E1073F1729}" dt="2022-05-16T18:48:52.621" v="4789" actId="1076"/>
          <ac:picMkLst>
            <pc:docMk/>
            <pc:sldMk cId="681727019" sldId="306"/>
            <ac:picMk id="8" creationId="{FA36F3E4-E31D-21D3-3EF8-2144917EA15C}"/>
          </ac:picMkLst>
        </pc:picChg>
        <pc:picChg chg="add mod">
          <ac:chgData name="Luboš Fical" userId="29e95ec98c06c5dd" providerId="LiveId" clId="{5E9992C2-87DB-4705-A92B-21E1073F1729}" dt="2022-05-16T18:53:22.016" v="4806" actId="14100"/>
          <ac:picMkLst>
            <pc:docMk/>
            <pc:sldMk cId="681727019" sldId="306"/>
            <ac:picMk id="1026" creationId="{06131F54-45E1-5922-4E36-CCFEE52395AC}"/>
          </ac:picMkLst>
        </pc:picChg>
        <pc:picChg chg="add del">
          <ac:chgData name="Luboš Fical" userId="29e95ec98c06c5dd" providerId="LiveId" clId="{5E9992C2-87DB-4705-A92B-21E1073F1729}" dt="2022-05-15T20:46:13.182" v="4778" actId="478"/>
          <ac:picMkLst>
            <pc:docMk/>
            <pc:sldMk cId="681727019" sldId="306"/>
            <ac:picMk id="10242" creationId="{150D5DB0-AD0C-850D-EDBE-448F68EA31E1}"/>
          </ac:picMkLst>
        </pc:picChg>
        <pc:picChg chg="add mod">
          <ac:chgData name="Luboš Fical" userId="29e95ec98c06c5dd" providerId="LiveId" clId="{5E9992C2-87DB-4705-A92B-21E1073F1729}" dt="2022-05-15T20:46:31.542" v="4782" actId="732"/>
          <ac:picMkLst>
            <pc:docMk/>
            <pc:sldMk cId="681727019" sldId="306"/>
            <ac:picMk id="10244" creationId="{AB4E09BB-2DE8-584F-4870-CA7D870E8D7A}"/>
          </ac:picMkLst>
        </pc:picChg>
      </pc:sldChg>
      <pc:sldChg chg="modSp new mod ord">
        <pc:chgData name="Luboš Fical" userId="29e95ec98c06c5dd" providerId="LiveId" clId="{5E9992C2-87DB-4705-A92B-21E1073F1729}" dt="2022-05-18T11:01:54.781" v="7079" actId="20577"/>
        <pc:sldMkLst>
          <pc:docMk/>
          <pc:sldMk cId="3147930132" sldId="307"/>
        </pc:sldMkLst>
        <pc:spChg chg="mod">
          <ac:chgData name="Luboš Fical" userId="29e95ec98c06c5dd" providerId="LiveId" clId="{5E9992C2-87DB-4705-A92B-21E1073F1729}" dt="2022-05-16T19:31:58.205" v="4950" actId="113"/>
          <ac:spMkLst>
            <pc:docMk/>
            <pc:sldMk cId="3147930132" sldId="307"/>
            <ac:spMk id="2" creationId="{74D282C8-DDD5-FC98-62FB-542A03744E9C}"/>
          </ac:spMkLst>
        </pc:spChg>
        <pc:spChg chg="mod">
          <ac:chgData name="Luboš Fical" userId="29e95ec98c06c5dd" providerId="LiveId" clId="{5E9992C2-87DB-4705-A92B-21E1073F1729}" dt="2022-05-18T11:01:54.781" v="7079" actId="20577"/>
          <ac:spMkLst>
            <pc:docMk/>
            <pc:sldMk cId="3147930132" sldId="307"/>
            <ac:spMk id="3" creationId="{25964AB8-F287-E698-24D5-0033EBA67AA0}"/>
          </ac:spMkLst>
        </pc:spChg>
      </pc:sldChg>
      <pc:sldChg chg="modSp add mod ord">
        <pc:chgData name="Luboš Fical" userId="29e95ec98c06c5dd" providerId="LiveId" clId="{5E9992C2-87DB-4705-A92B-21E1073F1729}" dt="2022-05-18T11:05:52.393" v="7109" actId="20577"/>
        <pc:sldMkLst>
          <pc:docMk/>
          <pc:sldMk cId="1274015340" sldId="308"/>
        </pc:sldMkLst>
        <pc:spChg chg="mod">
          <ac:chgData name="Luboš Fical" userId="29e95ec98c06c5dd" providerId="LiveId" clId="{5E9992C2-87DB-4705-A92B-21E1073F1729}" dt="2022-05-18T11:05:52.393" v="7109" actId="20577"/>
          <ac:spMkLst>
            <pc:docMk/>
            <pc:sldMk cId="1274015340" sldId="308"/>
            <ac:spMk id="3" creationId="{25964AB8-F287-E698-24D5-0033EBA67AA0}"/>
          </ac:spMkLst>
        </pc:spChg>
      </pc:sldChg>
      <pc:sldChg chg="modSp add mod">
        <pc:chgData name="Luboš Fical" userId="29e95ec98c06c5dd" providerId="LiveId" clId="{5E9992C2-87DB-4705-A92B-21E1073F1729}" dt="2022-05-18T11:06:04.991" v="7120" actId="20577"/>
        <pc:sldMkLst>
          <pc:docMk/>
          <pc:sldMk cId="1213457810" sldId="309"/>
        </pc:sldMkLst>
        <pc:spChg chg="mod">
          <ac:chgData name="Luboš Fical" userId="29e95ec98c06c5dd" providerId="LiveId" clId="{5E9992C2-87DB-4705-A92B-21E1073F1729}" dt="2022-05-18T11:06:04.991" v="7120" actId="20577"/>
          <ac:spMkLst>
            <pc:docMk/>
            <pc:sldMk cId="1213457810" sldId="309"/>
            <ac:spMk id="3" creationId="{25964AB8-F287-E698-24D5-0033EBA67AA0}"/>
          </ac:spMkLst>
        </pc:spChg>
      </pc:sldChg>
    </pc:docChg>
  </pc:docChgLst>
  <pc:docChgLst>
    <pc:chgData name="Luboš Fical" userId="29e95ec98c06c5dd" providerId="LiveId" clId="{DA51B783-0B75-408B-89D7-A6C3DF0E40D9}"/>
    <pc:docChg chg="undo custSel addSld delSld modSld sldOrd">
      <pc:chgData name="Luboš Fical" userId="29e95ec98c06c5dd" providerId="LiveId" clId="{DA51B783-0B75-408B-89D7-A6C3DF0E40D9}" dt="2022-11-18T09:20:01.822" v="4785" actId="478"/>
      <pc:docMkLst>
        <pc:docMk/>
      </pc:docMkLst>
      <pc:sldChg chg="delSp modSp mod">
        <pc:chgData name="Luboš Fical" userId="29e95ec98c06c5dd" providerId="LiveId" clId="{DA51B783-0B75-408B-89D7-A6C3DF0E40D9}" dt="2022-11-18T09:20:01.822" v="4785" actId="478"/>
        <pc:sldMkLst>
          <pc:docMk/>
          <pc:sldMk cId="1141034036" sldId="256"/>
        </pc:sldMkLst>
        <pc:spChg chg="del">
          <ac:chgData name="Luboš Fical" userId="29e95ec98c06c5dd" providerId="LiveId" clId="{DA51B783-0B75-408B-89D7-A6C3DF0E40D9}" dt="2022-11-18T09:20:01.822" v="4785" actId="478"/>
          <ac:spMkLst>
            <pc:docMk/>
            <pc:sldMk cId="1141034036" sldId="256"/>
            <ac:spMk id="3" creationId="{C86ACDE3-5E64-4EF1-9B12-A125362FBE9E}"/>
          </ac:spMkLst>
        </pc:spChg>
        <pc:spChg chg="mod">
          <ac:chgData name="Luboš Fical" userId="29e95ec98c06c5dd" providerId="LiveId" clId="{DA51B783-0B75-408B-89D7-A6C3DF0E40D9}" dt="2022-11-18T09:19:58.775" v="4784" actId="20577"/>
          <ac:spMkLst>
            <pc:docMk/>
            <pc:sldMk cId="1141034036" sldId="256"/>
            <ac:spMk id="5" creationId="{6846D682-8548-4A84-AE7D-BF52564740B3}"/>
          </ac:spMkLst>
        </pc:spChg>
      </pc:sldChg>
      <pc:sldChg chg="modSp mod">
        <pc:chgData name="Luboš Fical" userId="29e95ec98c06c5dd" providerId="LiveId" clId="{DA51B783-0B75-408B-89D7-A6C3DF0E40D9}" dt="2022-11-18T08:56:19.540" v="4008" actId="20577"/>
        <pc:sldMkLst>
          <pc:docMk/>
          <pc:sldMk cId="3405599001" sldId="257"/>
        </pc:sldMkLst>
        <pc:spChg chg="mod">
          <ac:chgData name="Luboš Fical" userId="29e95ec98c06c5dd" providerId="LiveId" clId="{DA51B783-0B75-408B-89D7-A6C3DF0E40D9}" dt="2022-11-18T08:56:19.540" v="4008" actId="20577"/>
          <ac:spMkLst>
            <pc:docMk/>
            <pc:sldMk cId="3405599001" sldId="257"/>
            <ac:spMk id="3" creationId="{644D030C-27DA-0788-5611-7F9E1DA4A3A4}"/>
          </ac:spMkLst>
        </pc:spChg>
      </pc:sldChg>
      <pc:sldChg chg="addSp modSp mod">
        <pc:chgData name="Luboš Fical" userId="29e95ec98c06c5dd" providerId="LiveId" clId="{DA51B783-0B75-408B-89D7-A6C3DF0E40D9}" dt="2022-11-17T14:30:07.829" v="2757" actId="1076"/>
        <pc:sldMkLst>
          <pc:docMk/>
          <pc:sldMk cId="1727252168" sldId="259"/>
        </pc:sldMkLst>
        <pc:spChg chg="mod">
          <ac:chgData name="Luboš Fical" userId="29e95ec98c06c5dd" providerId="LiveId" clId="{DA51B783-0B75-408B-89D7-A6C3DF0E40D9}" dt="2022-11-17T13:48:38.224" v="172" actId="20577"/>
          <ac:spMkLst>
            <pc:docMk/>
            <pc:sldMk cId="1727252168" sldId="259"/>
            <ac:spMk id="2" creationId="{8BD69689-945E-B83C-0AAB-1213653D4323}"/>
          </ac:spMkLst>
        </pc:spChg>
        <pc:spChg chg="mod">
          <ac:chgData name="Luboš Fical" userId="29e95ec98c06c5dd" providerId="LiveId" clId="{DA51B783-0B75-408B-89D7-A6C3DF0E40D9}" dt="2022-11-17T13:50:32.201" v="451" actId="20577"/>
          <ac:spMkLst>
            <pc:docMk/>
            <pc:sldMk cId="1727252168" sldId="259"/>
            <ac:spMk id="3" creationId="{627C8D8F-89B1-7E5F-FE72-4C3F9EFEA1A3}"/>
          </ac:spMkLst>
        </pc:spChg>
        <pc:picChg chg="add mod modCrop">
          <ac:chgData name="Luboš Fical" userId="29e95ec98c06c5dd" providerId="LiveId" clId="{DA51B783-0B75-408B-89D7-A6C3DF0E40D9}" dt="2022-11-17T14:30:07.829" v="2757" actId="1076"/>
          <ac:picMkLst>
            <pc:docMk/>
            <pc:sldMk cId="1727252168" sldId="259"/>
            <ac:picMk id="4" creationId="{FA86FCF2-B27C-872F-1F37-F9CFCA0D08EA}"/>
          </ac:picMkLst>
        </pc:picChg>
      </pc:sldChg>
      <pc:sldChg chg="modSp mod">
        <pc:chgData name="Luboš Fical" userId="29e95ec98c06c5dd" providerId="LiveId" clId="{DA51B783-0B75-408B-89D7-A6C3DF0E40D9}" dt="2022-11-17T16:30:32.050" v="3488" actId="5793"/>
        <pc:sldMkLst>
          <pc:docMk/>
          <pc:sldMk cId="342029629" sldId="260"/>
        </pc:sldMkLst>
        <pc:spChg chg="mod">
          <ac:chgData name="Luboš Fical" userId="29e95ec98c06c5dd" providerId="LiveId" clId="{DA51B783-0B75-408B-89D7-A6C3DF0E40D9}" dt="2022-11-17T13:51:57.650" v="548"/>
          <ac:spMkLst>
            <pc:docMk/>
            <pc:sldMk cId="342029629" sldId="260"/>
            <ac:spMk id="2" creationId="{8569EEF1-D127-DA61-C72D-BE4952783B48}"/>
          </ac:spMkLst>
        </pc:spChg>
        <pc:spChg chg="mod">
          <ac:chgData name="Luboš Fical" userId="29e95ec98c06c5dd" providerId="LiveId" clId="{DA51B783-0B75-408B-89D7-A6C3DF0E40D9}" dt="2022-11-17T16:30:32.050" v="3488" actId="5793"/>
          <ac:spMkLst>
            <pc:docMk/>
            <pc:sldMk cId="342029629" sldId="260"/>
            <ac:spMk id="3" creationId="{7FACC9F3-832A-9559-991D-FCFC250641B2}"/>
          </ac:spMkLst>
        </pc:spChg>
      </pc:sldChg>
      <pc:sldChg chg="addSp modSp new del mod">
        <pc:chgData name="Luboš Fical" userId="29e95ec98c06c5dd" providerId="LiveId" clId="{DA51B783-0B75-408B-89D7-A6C3DF0E40D9}" dt="2022-11-18T08:52:20.948" v="4001" actId="47"/>
        <pc:sldMkLst>
          <pc:docMk/>
          <pc:sldMk cId="913145528" sldId="261"/>
        </pc:sldMkLst>
        <pc:spChg chg="mod">
          <ac:chgData name="Luboš Fical" userId="29e95ec98c06c5dd" providerId="LiveId" clId="{DA51B783-0B75-408B-89D7-A6C3DF0E40D9}" dt="2022-11-17T14:00:37.138" v="1032"/>
          <ac:spMkLst>
            <pc:docMk/>
            <pc:sldMk cId="913145528" sldId="261"/>
            <ac:spMk id="2" creationId="{D96F0D11-4B98-C857-CADB-91D3C93B3B13}"/>
          </ac:spMkLst>
        </pc:spChg>
        <pc:spChg chg="mod">
          <ac:chgData name="Luboš Fical" userId="29e95ec98c06c5dd" providerId="LiveId" clId="{DA51B783-0B75-408B-89D7-A6C3DF0E40D9}" dt="2022-11-17T14:26:56.090" v="2749" actId="20577"/>
          <ac:spMkLst>
            <pc:docMk/>
            <pc:sldMk cId="913145528" sldId="261"/>
            <ac:spMk id="3" creationId="{6A31E30B-89C3-15B8-0149-A2D6766D4C81}"/>
          </ac:spMkLst>
        </pc:spChg>
        <pc:picChg chg="add mod">
          <ac:chgData name="Luboš Fical" userId="29e95ec98c06c5dd" providerId="LiveId" clId="{DA51B783-0B75-408B-89D7-A6C3DF0E40D9}" dt="2022-11-17T14:26:36.060" v="2737" actId="1076"/>
          <ac:picMkLst>
            <pc:docMk/>
            <pc:sldMk cId="913145528" sldId="261"/>
            <ac:picMk id="5" creationId="{7F8B8BAC-3A8C-8CE4-FCEB-9964AB5AF33D}"/>
          </ac:picMkLst>
        </pc:picChg>
      </pc:sldChg>
      <pc:sldChg chg="modSp new mod ord">
        <pc:chgData name="Luboš Fical" userId="29e95ec98c06c5dd" providerId="LiveId" clId="{DA51B783-0B75-408B-89D7-A6C3DF0E40D9}" dt="2022-11-18T09:06:13.059" v="4044"/>
        <pc:sldMkLst>
          <pc:docMk/>
          <pc:sldMk cId="2920834980" sldId="262"/>
        </pc:sldMkLst>
        <pc:spChg chg="mod">
          <ac:chgData name="Luboš Fical" userId="29e95ec98c06c5dd" providerId="LiveId" clId="{DA51B783-0B75-408B-89D7-A6C3DF0E40D9}" dt="2022-11-17T16:15:33.522" v="2893" actId="20577"/>
          <ac:spMkLst>
            <pc:docMk/>
            <pc:sldMk cId="2920834980" sldId="262"/>
            <ac:spMk id="2" creationId="{B3DCC5F3-039D-7A67-E4FF-D46462FFFF49}"/>
          </ac:spMkLst>
        </pc:spChg>
        <pc:spChg chg="mod">
          <ac:chgData name="Luboš Fical" userId="29e95ec98c06c5dd" providerId="LiveId" clId="{DA51B783-0B75-408B-89D7-A6C3DF0E40D9}" dt="2022-11-17T16:36:35.120" v="4000" actId="20577"/>
          <ac:spMkLst>
            <pc:docMk/>
            <pc:sldMk cId="2920834980" sldId="262"/>
            <ac:spMk id="3" creationId="{84A3F840-65EC-AA07-8265-3D6EAE862E44}"/>
          </ac:spMkLst>
        </pc:spChg>
      </pc:sldChg>
      <pc:sldChg chg="modSp add mod">
        <pc:chgData name="Luboš Fical" userId="29e95ec98c06c5dd" providerId="LiveId" clId="{DA51B783-0B75-408B-89D7-A6C3DF0E40D9}" dt="2022-11-17T16:30:54.720" v="3490" actId="1076"/>
        <pc:sldMkLst>
          <pc:docMk/>
          <pc:sldMk cId="671128025" sldId="263"/>
        </pc:sldMkLst>
        <pc:spChg chg="mod">
          <ac:chgData name="Luboš Fical" userId="29e95ec98c06c5dd" providerId="LiveId" clId="{DA51B783-0B75-408B-89D7-A6C3DF0E40D9}" dt="2022-11-17T16:30:54.720" v="3490" actId="1076"/>
          <ac:spMkLst>
            <pc:docMk/>
            <pc:sldMk cId="671128025" sldId="263"/>
            <ac:spMk id="3" creationId="{7FACC9F3-832A-9559-991D-FCFC250641B2}"/>
          </ac:spMkLst>
        </pc:spChg>
      </pc:sldChg>
      <pc:sldChg chg="add del">
        <pc:chgData name="Luboš Fical" userId="29e95ec98c06c5dd" providerId="LiveId" clId="{DA51B783-0B75-408B-89D7-A6C3DF0E40D9}" dt="2022-11-17T14:30:55.509" v="2758" actId="47"/>
        <pc:sldMkLst>
          <pc:docMk/>
          <pc:sldMk cId="60530437" sldId="264"/>
        </pc:sldMkLst>
      </pc:sldChg>
      <pc:sldChg chg="modSp add mod ord">
        <pc:chgData name="Luboš Fical" userId="29e95ec98c06c5dd" providerId="LiveId" clId="{DA51B783-0B75-408B-89D7-A6C3DF0E40D9}" dt="2022-11-18T09:14:48.139" v="4461" actId="27636"/>
        <pc:sldMkLst>
          <pc:docMk/>
          <pc:sldMk cId="3280929524" sldId="264"/>
        </pc:sldMkLst>
        <pc:spChg chg="mod">
          <ac:chgData name="Luboš Fical" userId="29e95ec98c06c5dd" providerId="LiveId" clId="{DA51B783-0B75-408B-89D7-A6C3DF0E40D9}" dt="2022-11-18T09:14:48.139" v="4461" actId="27636"/>
          <ac:spMkLst>
            <pc:docMk/>
            <pc:sldMk cId="3280929524" sldId="264"/>
            <ac:spMk id="3" creationId="{84A3F840-65EC-AA07-8265-3D6EAE862E44}"/>
          </ac:spMkLst>
        </pc:spChg>
      </pc:sldChg>
      <pc:sldChg chg="modSp add mod">
        <pc:chgData name="Luboš Fical" userId="29e95ec98c06c5dd" providerId="LiveId" clId="{DA51B783-0B75-408B-89D7-A6C3DF0E40D9}" dt="2022-11-18T09:19:25.304" v="4756" actId="20577"/>
        <pc:sldMkLst>
          <pc:docMk/>
          <pc:sldMk cId="1784629356" sldId="265"/>
        </pc:sldMkLst>
        <pc:spChg chg="mod">
          <ac:chgData name="Luboš Fical" userId="29e95ec98c06c5dd" providerId="LiveId" clId="{DA51B783-0B75-408B-89D7-A6C3DF0E40D9}" dt="2022-11-18T09:19:25.304" v="4756" actId="20577"/>
          <ac:spMkLst>
            <pc:docMk/>
            <pc:sldMk cId="1784629356" sldId="265"/>
            <ac:spMk id="3" creationId="{84A3F840-65EC-AA07-8265-3D6EAE862E44}"/>
          </ac:spMkLst>
        </pc:spChg>
      </pc:sldChg>
    </pc:docChg>
  </pc:docChgLst>
  <pc:docChgLst>
    <pc:chgData name="Luboš Fical" userId="29e95ec98c06c5dd" providerId="LiveId" clId="{FAE5FF58-0A39-40AC-A742-08D05D9A73B0}"/>
    <pc:docChg chg="undo custSel addSld delSld modSld sldOrd">
      <pc:chgData name="Luboš Fical" userId="29e95ec98c06c5dd" providerId="LiveId" clId="{FAE5FF58-0A39-40AC-A742-08D05D9A73B0}" dt="2022-04-07T11:06:45.964" v="3729"/>
      <pc:docMkLst>
        <pc:docMk/>
      </pc:docMkLst>
      <pc:sldChg chg="delSp modSp mod modTransition">
        <pc:chgData name="Luboš Fical" userId="29e95ec98c06c5dd" providerId="LiveId" clId="{FAE5FF58-0A39-40AC-A742-08D05D9A73B0}" dt="2022-04-07T11:02:02.703" v="3684"/>
        <pc:sldMkLst>
          <pc:docMk/>
          <pc:sldMk cId="1141034036" sldId="256"/>
        </pc:sldMkLst>
        <pc:spChg chg="mod">
          <ac:chgData name="Luboš Fical" userId="29e95ec98c06c5dd" providerId="LiveId" clId="{FAE5FF58-0A39-40AC-A742-08D05D9A73B0}" dt="2022-04-07T07:37:35.248" v="25" actId="20577"/>
          <ac:spMkLst>
            <pc:docMk/>
            <pc:sldMk cId="1141034036" sldId="256"/>
            <ac:spMk id="2" creationId="{6762B9E9-D256-43CB-A884-4B9A429D346F}"/>
          </ac:spMkLst>
        </pc:spChg>
        <pc:spChg chg="mod">
          <ac:chgData name="Luboš Fical" userId="29e95ec98c06c5dd" providerId="LiveId" clId="{FAE5FF58-0A39-40AC-A742-08D05D9A73B0}" dt="2022-04-07T07:39:05.001" v="78" actId="20577"/>
          <ac:spMkLst>
            <pc:docMk/>
            <pc:sldMk cId="1141034036" sldId="256"/>
            <ac:spMk id="3" creationId="{C86ACDE3-5E64-4EF1-9B12-A125362FBE9E}"/>
          </ac:spMkLst>
        </pc:spChg>
        <pc:spChg chg="mod">
          <ac:chgData name="Luboš Fical" userId="29e95ec98c06c5dd" providerId="LiveId" clId="{FAE5FF58-0A39-40AC-A742-08D05D9A73B0}" dt="2022-04-07T07:37:44.915" v="36" actId="20577"/>
          <ac:spMkLst>
            <pc:docMk/>
            <pc:sldMk cId="1141034036" sldId="256"/>
            <ac:spMk id="5" creationId="{6846D682-8548-4A84-AE7D-BF52564740B3}"/>
          </ac:spMkLst>
        </pc:spChg>
        <pc:spChg chg="mod">
          <ac:chgData name="Luboš Fical" userId="29e95ec98c06c5dd" providerId="LiveId" clId="{FAE5FF58-0A39-40AC-A742-08D05D9A73B0}" dt="2022-04-07T07:38:50.355" v="62" actId="20577"/>
          <ac:spMkLst>
            <pc:docMk/>
            <pc:sldMk cId="1141034036" sldId="256"/>
            <ac:spMk id="7" creationId="{60181729-0786-4A13-957D-BAD688776BE3}"/>
          </ac:spMkLst>
        </pc:spChg>
        <pc:picChg chg="del">
          <ac:chgData name="Luboš Fical" userId="29e95ec98c06c5dd" providerId="LiveId" clId="{FAE5FF58-0A39-40AC-A742-08D05D9A73B0}" dt="2022-04-07T07:37:22.725" v="0" actId="478"/>
          <ac:picMkLst>
            <pc:docMk/>
            <pc:sldMk cId="1141034036" sldId="256"/>
            <ac:picMk id="6" creationId="{271ADDA7-62A1-4520-AFE4-C6FE381D8477}"/>
          </ac:picMkLst>
        </pc:picChg>
      </pc:sldChg>
      <pc:sldChg chg="addSp modSp mod modTransition modAnim">
        <pc:chgData name="Luboš Fical" userId="29e95ec98c06c5dd" providerId="LiveId" clId="{FAE5FF58-0A39-40AC-A742-08D05D9A73B0}" dt="2022-04-07T11:02:13.676" v="3687"/>
        <pc:sldMkLst>
          <pc:docMk/>
          <pc:sldMk cId="120174935" sldId="259"/>
        </pc:sldMkLst>
        <pc:spChg chg="mod">
          <ac:chgData name="Luboš Fical" userId="29e95ec98c06c5dd" providerId="LiveId" clId="{FAE5FF58-0A39-40AC-A742-08D05D9A73B0}" dt="2022-04-07T07:40:36.092" v="119" actId="20577"/>
          <ac:spMkLst>
            <pc:docMk/>
            <pc:sldMk cId="120174935" sldId="259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34:30.028" v="3634" actId="113"/>
          <ac:spMkLst>
            <pc:docMk/>
            <pc:sldMk cId="120174935" sldId="259"/>
            <ac:spMk id="5" creationId="{E46DF8C4-8D03-46FB-900C-D95C2C816E58}"/>
          </ac:spMkLst>
        </pc:spChg>
        <pc:spChg chg="add mod">
          <ac:chgData name="Luboš Fical" userId="29e95ec98c06c5dd" providerId="LiveId" clId="{FAE5FF58-0A39-40AC-A742-08D05D9A73B0}" dt="2022-04-07T07:57:41.703" v="628" actId="1076"/>
          <ac:spMkLst>
            <pc:docMk/>
            <pc:sldMk cId="120174935" sldId="259"/>
            <ac:spMk id="6" creationId="{67A291CC-6F72-4222-AF17-FEF1FA84BBA9}"/>
          </ac:spMkLst>
        </pc:spChg>
        <pc:spChg chg="add mod">
          <ac:chgData name="Luboš Fical" userId="29e95ec98c06c5dd" providerId="LiveId" clId="{FAE5FF58-0A39-40AC-A742-08D05D9A73B0}" dt="2022-04-07T08:01:32.892" v="635" actId="1076"/>
          <ac:spMkLst>
            <pc:docMk/>
            <pc:sldMk cId="120174935" sldId="259"/>
            <ac:spMk id="7" creationId="{166E5725-A4D2-4713-9DF1-F80519740736}"/>
          </ac:spMkLst>
        </pc:spChg>
        <pc:picChg chg="add mod">
          <ac:chgData name="Luboš Fical" userId="29e95ec98c06c5dd" providerId="LiveId" clId="{FAE5FF58-0A39-40AC-A742-08D05D9A73B0}" dt="2022-04-07T07:57:11.414" v="570" actId="1076"/>
          <ac:picMkLst>
            <pc:docMk/>
            <pc:sldMk cId="120174935" sldId="259"/>
            <ac:picMk id="4" creationId="{1A23942A-346B-49E0-AD0F-3416E1EA56C2}"/>
          </ac:picMkLst>
        </pc:picChg>
        <pc:cxnChg chg="add mod">
          <ac:chgData name="Luboš Fical" userId="29e95ec98c06c5dd" providerId="LiveId" clId="{FAE5FF58-0A39-40AC-A742-08D05D9A73B0}" dt="2022-04-07T08:01:52.071" v="638" actId="1582"/>
          <ac:cxnSpMkLst>
            <pc:docMk/>
            <pc:sldMk cId="120174935" sldId="259"/>
            <ac:cxnSpMk id="9" creationId="{BE026BD1-7825-469A-AF40-90F217654095}"/>
          </ac:cxnSpMkLst>
        </pc:cxnChg>
        <pc:cxnChg chg="add mod">
          <ac:chgData name="Luboš Fical" userId="29e95ec98c06c5dd" providerId="LiveId" clId="{FAE5FF58-0A39-40AC-A742-08D05D9A73B0}" dt="2022-04-07T08:02:16.926" v="641" actId="1582"/>
          <ac:cxnSpMkLst>
            <pc:docMk/>
            <pc:sldMk cId="120174935" sldId="259"/>
            <ac:cxnSpMk id="11" creationId="{82579152-52AE-46B6-8D31-59E06E1BAEE9}"/>
          </ac:cxnSpMkLst>
        </pc:cxnChg>
      </pc:sldChg>
      <pc:sldChg chg="del">
        <pc:chgData name="Luboš Fical" userId="29e95ec98c06c5dd" providerId="LiveId" clId="{FAE5FF58-0A39-40AC-A742-08D05D9A73B0}" dt="2022-04-07T07:40:10.203" v="108" actId="47"/>
        <pc:sldMkLst>
          <pc:docMk/>
          <pc:sldMk cId="1028263630" sldId="260"/>
        </pc:sldMkLst>
      </pc:sldChg>
      <pc:sldChg chg="del">
        <pc:chgData name="Luboš Fical" userId="29e95ec98c06c5dd" providerId="LiveId" clId="{FAE5FF58-0A39-40AC-A742-08D05D9A73B0}" dt="2022-04-07T07:40:09.279" v="107" actId="47"/>
        <pc:sldMkLst>
          <pc:docMk/>
          <pc:sldMk cId="2442578485" sldId="262"/>
        </pc:sldMkLst>
      </pc:sldChg>
      <pc:sldChg chg="del">
        <pc:chgData name="Luboš Fical" userId="29e95ec98c06c5dd" providerId="LiveId" clId="{FAE5FF58-0A39-40AC-A742-08D05D9A73B0}" dt="2022-04-07T07:40:07.711" v="106" actId="47"/>
        <pc:sldMkLst>
          <pc:docMk/>
          <pc:sldMk cId="2582910001" sldId="263"/>
        </pc:sldMkLst>
      </pc:sldChg>
      <pc:sldChg chg="del">
        <pc:chgData name="Luboš Fical" userId="29e95ec98c06c5dd" providerId="LiveId" clId="{FAE5FF58-0A39-40AC-A742-08D05D9A73B0}" dt="2022-04-07T07:40:02.775" v="103" actId="47"/>
        <pc:sldMkLst>
          <pc:docMk/>
          <pc:sldMk cId="2792310633" sldId="264"/>
        </pc:sldMkLst>
      </pc:sldChg>
      <pc:sldChg chg="del">
        <pc:chgData name="Luboš Fical" userId="29e95ec98c06c5dd" providerId="LiveId" clId="{FAE5FF58-0A39-40AC-A742-08D05D9A73B0}" dt="2022-04-07T07:39:58.374" v="100" actId="47"/>
        <pc:sldMkLst>
          <pc:docMk/>
          <pc:sldMk cId="2601395218" sldId="270"/>
        </pc:sldMkLst>
      </pc:sldChg>
      <pc:sldChg chg="addSp delSp modSp mod modTransition delAnim modAnim">
        <pc:chgData name="Luboš Fical" userId="29e95ec98c06c5dd" providerId="LiveId" clId="{FAE5FF58-0A39-40AC-A742-08D05D9A73B0}" dt="2022-04-07T11:06:45.964" v="3729"/>
        <pc:sldMkLst>
          <pc:docMk/>
          <pc:sldMk cId="1120975713" sldId="271"/>
        </pc:sldMkLst>
        <pc:spChg chg="del">
          <ac:chgData name="Luboš Fical" userId="29e95ec98c06c5dd" providerId="LiveId" clId="{FAE5FF58-0A39-40AC-A742-08D05D9A73B0}" dt="2022-04-07T10:21:03.430" v="3502" actId="478"/>
          <ac:spMkLst>
            <pc:docMk/>
            <pc:sldMk cId="1120975713" sldId="271"/>
            <ac:spMk id="2" creationId="{6762B9E9-D256-43CB-A884-4B9A429D346F}"/>
          </ac:spMkLst>
        </pc:spChg>
        <pc:spChg chg="del">
          <ac:chgData name="Luboš Fical" userId="29e95ec98c06c5dd" providerId="LiveId" clId="{FAE5FF58-0A39-40AC-A742-08D05D9A73B0}" dt="2022-04-07T10:20:54.600" v="3499" actId="478"/>
          <ac:spMkLst>
            <pc:docMk/>
            <pc:sldMk cId="1120975713" sldId="271"/>
            <ac:spMk id="3" creationId="{C86ACDE3-5E64-4EF1-9B12-A125362FBE9E}"/>
          </ac:spMkLst>
        </pc:spChg>
        <pc:spChg chg="mod">
          <ac:chgData name="Luboš Fical" userId="29e95ec98c06c5dd" providerId="LiveId" clId="{FAE5FF58-0A39-40AC-A742-08D05D9A73B0}" dt="2022-04-07T10:22:35.093" v="3505" actId="1076"/>
          <ac:spMkLst>
            <pc:docMk/>
            <pc:sldMk cId="1120975713" sldId="271"/>
            <ac:spMk id="4" creationId="{3DFA2ADF-E080-451D-9FE1-3475319BD582}"/>
          </ac:spMkLst>
        </pc:spChg>
        <pc:spChg chg="add del mod">
          <ac:chgData name="Luboš Fical" userId="29e95ec98c06c5dd" providerId="LiveId" clId="{FAE5FF58-0A39-40AC-A742-08D05D9A73B0}" dt="2022-04-07T10:20:56.150" v="3500" actId="478"/>
          <ac:spMkLst>
            <pc:docMk/>
            <pc:sldMk cId="1120975713" sldId="271"/>
            <ac:spMk id="6" creationId="{AF9C0FE8-0A20-4D90-8BC7-2B79FE7BE8D6}"/>
          </ac:spMkLst>
        </pc:spChg>
        <pc:spChg chg="add del mod">
          <ac:chgData name="Luboš Fical" userId="29e95ec98c06c5dd" providerId="LiveId" clId="{FAE5FF58-0A39-40AC-A742-08D05D9A73B0}" dt="2022-04-07T10:21:05.328" v="3503" actId="478"/>
          <ac:spMkLst>
            <pc:docMk/>
            <pc:sldMk cId="1120975713" sldId="271"/>
            <ac:spMk id="8" creationId="{4950599F-6017-4CAB-A3BC-E82B2AD977EB}"/>
          </ac:spMkLst>
        </pc:spChg>
        <pc:spChg chg="add mod">
          <ac:chgData name="Luboš Fical" userId="29e95ec98c06c5dd" providerId="LiveId" clId="{FAE5FF58-0A39-40AC-A742-08D05D9A73B0}" dt="2022-04-07T11:06:21.479" v="3728" actId="20577"/>
          <ac:spMkLst>
            <pc:docMk/>
            <pc:sldMk cId="1120975713" sldId="271"/>
            <ac:spMk id="9" creationId="{8EBFDDAF-2262-4D3A-B213-B391F1453167}"/>
          </ac:spMkLst>
        </pc:spChg>
        <pc:picChg chg="add mod">
          <ac:chgData name="Luboš Fical" userId="29e95ec98c06c5dd" providerId="LiveId" clId="{FAE5FF58-0A39-40AC-A742-08D05D9A73B0}" dt="2022-04-07T10:23:07.270" v="3510" actId="14861"/>
          <ac:picMkLst>
            <pc:docMk/>
            <pc:sldMk cId="1120975713" sldId="271"/>
            <ac:picMk id="8194" creationId="{2EF28844-CFD3-423F-BD3A-AECDEFE14C41}"/>
          </ac:picMkLst>
        </pc:picChg>
      </pc:sldChg>
      <pc:sldChg chg="del">
        <pc:chgData name="Luboš Fical" userId="29e95ec98c06c5dd" providerId="LiveId" clId="{FAE5FF58-0A39-40AC-A742-08D05D9A73B0}" dt="2022-04-07T07:40:00.517" v="102" actId="47"/>
        <pc:sldMkLst>
          <pc:docMk/>
          <pc:sldMk cId="3623328201" sldId="272"/>
        </pc:sldMkLst>
      </pc:sldChg>
      <pc:sldChg chg="del">
        <pc:chgData name="Luboš Fical" userId="29e95ec98c06c5dd" providerId="LiveId" clId="{FAE5FF58-0A39-40AC-A742-08D05D9A73B0}" dt="2022-04-07T07:39:57.371" v="99" actId="47"/>
        <pc:sldMkLst>
          <pc:docMk/>
          <pc:sldMk cId="4281716392" sldId="277"/>
        </pc:sldMkLst>
      </pc:sldChg>
      <pc:sldChg chg="del">
        <pc:chgData name="Luboš Fical" userId="29e95ec98c06c5dd" providerId="LiveId" clId="{FAE5FF58-0A39-40AC-A742-08D05D9A73B0}" dt="2022-04-07T07:39:59.716" v="101" actId="47"/>
        <pc:sldMkLst>
          <pc:docMk/>
          <pc:sldMk cId="1018350675" sldId="279"/>
        </pc:sldMkLst>
      </pc:sldChg>
      <pc:sldChg chg="del">
        <pc:chgData name="Luboš Fical" userId="29e95ec98c06c5dd" providerId="LiveId" clId="{FAE5FF58-0A39-40AC-A742-08D05D9A73B0}" dt="2022-04-07T07:40:06.489" v="105" actId="47"/>
        <pc:sldMkLst>
          <pc:docMk/>
          <pc:sldMk cId="748018926" sldId="280"/>
        </pc:sldMkLst>
      </pc:sldChg>
      <pc:sldChg chg="del">
        <pc:chgData name="Luboš Fical" userId="29e95ec98c06c5dd" providerId="LiveId" clId="{FAE5FF58-0A39-40AC-A742-08D05D9A73B0}" dt="2022-04-07T07:40:06.416" v="104" actId="47"/>
        <pc:sldMkLst>
          <pc:docMk/>
          <pc:sldMk cId="3604264359" sldId="281"/>
        </pc:sldMkLst>
      </pc:sldChg>
      <pc:sldChg chg="addSp modSp add mod ord modTransition modAnim">
        <pc:chgData name="Luboš Fical" userId="29e95ec98c06c5dd" providerId="LiveId" clId="{FAE5FF58-0A39-40AC-A742-08D05D9A73B0}" dt="2022-04-07T11:02:23.586" v="3689"/>
        <pc:sldMkLst>
          <pc:docMk/>
          <pc:sldMk cId="3663106540" sldId="282"/>
        </pc:sldMkLst>
        <pc:spChg chg="mod">
          <ac:chgData name="Luboš Fical" userId="29e95ec98c06c5dd" providerId="LiveId" clId="{FAE5FF58-0A39-40AC-A742-08D05D9A73B0}" dt="2022-04-07T07:41:04.739" v="147" actId="20577"/>
          <ac:spMkLst>
            <pc:docMk/>
            <pc:sldMk cId="3663106540" sldId="282"/>
            <ac:spMk id="2" creationId="{6BE014B3-FFB7-4F59-87D9-5E47BBC88518}"/>
          </ac:spMkLst>
        </pc:spChg>
        <pc:spChg chg="add mod">
          <ac:chgData name="Luboš Fical" userId="29e95ec98c06c5dd" providerId="LiveId" clId="{FAE5FF58-0A39-40AC-A742-08D05D9A73B0}" dt="2022-04-07T09:19:27.244" v="1550" actId="1076"/>
          <ac:spMkLst>
            <pc:docMk/>
            <pc:sldMk cId="3663106540" sldId="282"/>
            <ac:spMk id="3" creationId="{4B6ECF5D-2EAE-4340-AF56-974CF17AA529}"/>
          </ac:spMkLst>
        </pc:spChg>
        <pc:spChg chg="add mod">
          <ac:chgData name="Luboš Fical" userId="29e95ec98c06c5dd" providerId="LiveId" clId="{FAE5FF58-0A39-40AC-A742-08D05D9A73B0}" dt="2022-04-07T09:19:32.324" v="1551" actId="1076"/>
          <ac:spMkLst>
            <pc:docMk/>
            <pc:sldMk cId="3663106540" sldId="282"/>
            <ac:spMk id="4" creationId="{ED4C02A9-65EB-453C-A923-C9BD232D8177}"/>
          </ac:spMkLst>
        </pc:spChg>
        <pc:spChg chg="mod">
          <ac:chgData name="Luboš Fical" userId="29e95ec98c06c5dd" providerId="LiveId" clId="{FAE5FF58-0A39-40AC-A742-08D05D9A73B0}" dt="2022-04-07T10:37:20.464" v="3648" actId="20577"/>
          <ac:spMkLst>
            <pc:docMk/>
            <pc:sldMk cId="3663106540" sldId="282"/>
            <ac:spMk id="5" creationId="{E46DF8C4-8D03-46FB-900C-D95C2C816E58}"/>
          </ac:spMkLst>
        </pc:spChg>
        <pc:spChg chg="add mod">
          <ac:chgData name="Luboš Fical" userId="29e95ec98c06c5dd" providerId="LiveId" clId="{FAE5FF58-0A39-40AC-A742-08D05D9A73B0}" dt="2022-04-07T09:19:46.101" v="1557" actId="1076"/>
          <ac:spMkLst>
            <pc:docMk/>
            <pc:sldMk cId="3663106540" sldId="282"/>
            <ac:spMk id="6" creationId="{7EB5C7C8-3A95-470B-B62B-5093525DC1A2}"/>
          </ac:spMkLst>
        </pc:spChg>
        <pc:spChg chg="add mod">
          <ac:chgData name="Luboš Fical" userId="29e95ec98c06c5dd" providerId="LiveId" clId="{FAE5FF58-0A39-40AC-A742-08D05D9A73B0}" dt="2022-04-07T09:19:55.996" v="1563" actId="1076"/>
          <ac:spMkLst>
            <pc:docMk/>
            <pc:sldMk cId="3663106540" sldId="282"/>
            <ac:spMk id="7" creationId="{612015CE-512E-46F8-B75C-CB432FFC2E86}"/>
          </ac:spMkLst>
        </pc:spChg>
        <pc:spChg chg="add mod">
          <ac:chgData name="Luboš Fical" userId="29e95ec98c06c5dd" providerId="LiveId" clId="{FAE5FF58-0A39-40AC-A742-08D05D9A73B0}" dt="2022-04-07T09:20:05.502" v="1571" actId="1076"/>
          <ac:spMkLst>
            <pc:docMk/>
            <pc:sldMk cId="3663106540" sldId="282"/>
            <ac:spMk id="8" creationId="{718A9884-90FD-45B5-9149-B7F3D05098B7}"/>
          </ac:spMkLst>
        </pc:spChg>
        <pc:picChg chg="add mod">
          <ac:chgData name="Luboš Fical" userId="29e95ec98c06c5dd" providerId="LiveId" clId="{FAE5FF58-0A39-40AC-A742-08D05D9A73B0}" dt="2022-04-07T09:18:47.156" v="1502" actId="1076"/>
          <ac:picMkLst>
            <pc:docMk/>
            <pc:sldMk cId="3663106540" sldId="282"/>
            <ac:picMk id="2050" creationId="{B0DCF7D0-2735-4D2A-B2BF-325487A44384}"/>
          </ac:picMkLst>
        </pc:picChg>
        <pc:cxnChg chg="add mod">
          <ac:chgData name="Luboš Fical" userId="29e95ec98c06c5dd" providerId="LiveId" clId="{FAE5FF58-0A39-40AC-A742-08D05D9A73B0}" dt="2022-04-07T09:20:19.043" v="1574" actId="1582"/>
          <ac:cxnSpMkLst>
            <pc:docMk/>
            <pc:sldMk cId="3663106540" sldId="282"/>
            <ac:cxnSpMk id="10" creationId="{4F3DD491-A9BC-4367-92DA-398E1A0C7891}"/>
          </ac:cxnSpMkLst>
        </pc:cxnChg>
        <pc:cxnChg chg="add mod">
          <ac:chgData name="Luboš Fical" userId="29e95ec98c06c5dd" providerId="LiveId" clId="{FAE5FF58-0A39-40AC-A742-08D05D9A73B0}" dt="2022-04-07T09:20:32.189" v="1577" actId="1582"/>
          <ac:cxnSpMkLst>
            <pc:docMk/>
            <pc:sldMk cId="3663106540" sldId="282"/>
            <ac:cxnSpMk id="12" creationId="{33CD6CDD-E064-465E-9603-08CB1484079E}"/>
          </ac:cxnSpMkLst>
        </pc:cxnChg>
        <pc:cxnChg chg="add mod">
          <ac:chgData name="Luboš Fical" userId="29e95ec98c06c5dd" providerId="LiveId" clId="{FAE5FF58-0A39-40AC-A742-08D05D9A73B0}" dt="2022-04-07T09:20:45.279" v="1580" actId="1582"/>
          <ac:cxnSpMkLst>
            <pc:docMk/>
            <pc:sldMk cId="3663106540" sldId="282"/>
            <ac:cxnSpMk id="14" creationId="{7E0EABE2-549E-4D8D-A819-B2D89AD765D5}"/>
          </ac:cxnSpMkLst>
        </pc:cxnChg>
        <pc:cxnChg chg="add mod">
          <ac:chgData name="Luboš Fical" userId="29e95ec98c06c5dd" providerId="LiveId" clId="{FAE5FF58-0A39-40AC-A742-08D05D9A73B0}" dt="2022-04-07T09:21:00.456" v="1583" actId="1582"/>
          <ac:cxnSpMkLst>
            <pc:docMk/>
            <pc:sldMk cId="3663106540" sldId="282"/>
            <ac:cxnSpMk id="16" creationId="{01E5F0AF-8ED3-43DA-8175-6D96816F9900}"/>
          </ac:cxnSpMkLst>
        </pc:cxnChg>
        <pc:cxnChg chg="add mod">
          <ac:chgData name="Luboš Fical" userId="29e95ec98c06c5dd" providerId="LiveId" clId="{FAE5FF58-0A39-40AC-A742-08D05D9A73B0}" dt="2022-04-07T09:21:24.206" v="1586" actId="1582"/>
          <ac:cxnSpMkLst>
            <pc:docMk/>
            <pc:sldMk cId="3663106540" sldId="282"/>
            <ac:cxnSpMk id="18" creationId="{E7B8E9DE-2428-4327-958F-23BCC02BDAB7}"/>
          </ac:cxnSpMkLst>
        </pc:cxnChg>
      </pc:sldChg>
      <pc:sldChg chg="addSp delSp modSp add mod modTransition modAnim">
        <pc:chgData name="Luboš Fical" userId="29e95ec98c06c5dd" providerId="LiveId" clId="{FAE5FF58-0A39-40AC-A742-08D05D9A73B0}" dt="2022-04-07T11:03:03.896" v="3705"/>
        <pc:sldMkLst>
          <pc:docMk/>
          <pc:sldMk cId="1637519235" sldId="283"/>
        </pc:sldMkLst>
        <pc:spChg chg="mod">
          <ac:chgData name="Luboš Fical" userId="29e95ec98c06c5dd" providerId="LiveId" clId="{FAE5FF58-0A39-40AC-A742-08D05D9A73B0}" dt="2022-04-07T09:44:16.661" v="2135" actId="20577"/>
          <ac:spMkLst>
            <pc:docMk/>
            <pc:sldMk cId="1637519235" sldId="283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28:36.940" v="3576" actId="20577"/>
          <ac:spMkLst>
            <pc:docMk/>
            <pc:sldMk cId="1637519235" sldId="283"/>
            <ac:spMk id="5" creationId="{E46DF8C4-8D03-46FB-900C-D95C2C816E58}"/>
          </ac:spMkLst>
        </pc:spChg>
        <pc:picChg chg="add del mod">
          <ac:chgData name="Luboš Fical" userId="29e95ec98c06c5dd" providerId="LiveId" clId="{FAE5FF58-0A39-40AC-A742-08D05D9A73B0}" dt="2022-04-07T09:47:19.843" v="2396" actId="478"/>
          <ac:picMkLst>
            <pc:docMk/>
            <pc:sldMk cId="1637519235" sldId="283"/>
            <ac:picMk id="5122" creationId="{A69E9F8C-1480-452B-A753-F8CB14EB5BE9}"/>
          </ac:picMkLst>
        </pc:picChg>
      </pc:sldChg>
      <pc:sldChg chg="addSp modSp add mod modTransition modAnim">
        <pc:chgData name="Luboš Fical" userId="29e95ec98c06c5dd" providerId="LiveId" clId="{FAE5FF58-0A39-40AC-A742-08D05D9A73B0}" dt="2022-04-07T11:02:58.807" v="3703"/>
        <pc:sldMkLst>
          <pc:docMk/>
          <pc:sldMk cId="1717869943" sldId="284"/>
        </pc:sldMkLst>
        <pc:spChg chg="mod">
          <ac:chgData name="Luboš Fical" userId="29e95ec98c06c5dd" providerId="LiveId" clId="{FAE5FF58-0A39-40AC-A742-08D05D9A73B0}" dt="2022-04-07T10:28:14.809" v="3567" actId="113"/>
          <ac:spMkLst>
            <pc:docMk/>
            <pc:sldMk cId="1717869943" sldId="284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09:16:00.660" v="1380" actId="1076"/>
          <ac:picMkLst>
            <pc:docMk/>
            <pc:sldMk cId="1717869943" sldId="284"/>
            <ac:picMk id="4" creationId="{047D17C5-1282-40E4-A176-70434C45FE27}"/>
          </ac:picMkLst>
        </pc:picChg>
      </pc:sldChg>
      <pc:sldChg chg="addSp modSp add mod modTransition modAnim">
        <pc:chgData name="Luboš Fical" userId="29e95ec98c06c5dd" providerId="LiveId" clId="{FAE5FF58-0A39-40AC-A742-08D05D9A73B0}" dt="2022-04-07T11:02:52.309" v="3700"/>
        <pc:sldMkLst>
          <pc:docMk/>
          <pc:sldMk cId="224024350" sldId="285"/>
        </pc:sldMkLst>
        <pc:spChg chg="mod">
          <ac:chgData name="Luboš Fical" userId="29e95ec98c06c5dd" providerId="LiveId" clId="{FAE5FF58-0A39-40AC-A742-08D05D9A73B0}" dt="2022-04-07T07:42:18.757" v="193" actId="20577"/>
          <ac:spMkLst>
            <pc:docMk/>
            <pc:sldMk cId="224024350" sldId="285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28:06.513" v="3566" actId="113"/>
          <ac:spMkLst>
            <pc:docMk/>
            <pc:sldMk cId="224024350" sldId="285"/>
            <ac:spMk id="5" creationId="{E46DF8C4-8D03-46FB-900C-D95C2C816E58}"/>
          </ac:spMkLst>
        </pc:spChg>
        <pc:spChg chg="add mod">
          <ac:chgData name="Luboš Fical" userId="29e95ec98c06c5dd" providerId="LiveId" clId="{FAE5FF58-0A39-40AC-A742-08D05D9A73B0}" dt="2022-04-07T10:42:26.007" v="3649" actId="1076"/>
          <ac:spMkLst>
            <pc:docMk/>
            <pc:sldMk cId="224024350" sldId="285"/>
            <ac:spMk id="6" creationId="{DF1244CA-731A-455B-B972-73A5A492AFC8}"/>
          </ac:spMkLst>
        </pc:spChg>
        <pc:spChg chg="add mod">
          <ac:chgData name="Luboš Fical" userId="29e95ec98c06c5dd" providerId="LiveId" clId="{FAE5FF58-0A39-40AC-A742-08D05D9A73B0}" dt="2022-04-07T09:31:50.384" v="2095" actId="20577"/>
          <ac:spMkLst>
            <pc:docMk/>
            <pc:sldMk cId="224024350" sldId="285"/>
            <ac:spMk id="7" creationId="{2A9CF01E-3805-4607-87E2-F657F6D1D27C}"/>
          </ac:spMkLst>
        </pc:spChg>
        <pc:spChg chg="add mod">
          <ac:chgData name="Luboš Fical" userId="29e95ec98c06c5dd" providerId="LiveId" clId="{FAE5FF58-0A39-40AC-A742-08D05D9A73B0}" dt="2022-04-07T09:32:03.569" v="2101" actId="1076"/>
          <ac:spMkLst>
            <pc:docMk/>
            <pc:sldMk cId="224024350" sldId="285"/>
            <ac:spMk id="8" creationId="{FAE73221-D84E-4036-A085-2B438E4F7C68}"/>
          </ac:spMkLst>
        </pc:spChg>
        <pc:spChg chg="add mod">
          <ac:chgData name="Luboš Fical" userId="29e95ec98c06c5dd" providerId="LiveId" clId="{FAE5FF58-0A39-40AC-A742-08D05D9A73B0}" dt="2022-04-07T09:32:16.867" v="2108" actId="1076"/>
          <ac:spMkLst>
            <pc:docMk/>
            <pc:sldMk cId="224024350" sldId="285"/>
            <ac:spMk id="9" creationId="{0427DAE2-8685-4069-949F-A354FE44812A}"/>
          </ac:spMkLst>
        </pc:spChg>
        <pc:picChg chg="add mod">
          <ac:chgData name="Luboš Fical" userId="29e95ec98c06c5dd" providerId="LiveId" clId="{FAE5FF58-0A39-40AC-A742-08D05D9A73B0}" dt="2022-04-07T09:31:07.591" v="2060" actId="1076"/>
          <ac:picMkLst>
            <pc:docMk/>
            <pc:sldMk cId="224024350" sldId="285"/>
            <ac:picMk id="4" creationId="{893176C2-42D1-46A8-918E-905EA946443E}"/>
          </ac:picMkLst>
        </pc:picChg>
        <pc:cxnChg chg="add mod">
          <ac:chgData name="Luboš Fical" userId="29e95ec98c06c5dd" providerId="LiveId" clId="{FAE5FF58-0A39-40AC-A742-08D05D9A73B0}" dt="2022-04-07T10:42:29.513" v="3650" actId="14100"/>
          <ac:cxnSpMkLst>
            <pc:docMk/>
            <pc:sldMk cId="224024350" sldId="285"/>
            <ac:cxnSpMk id="11" creationId="{08989737-E948-4410-A33C-29ECE4A67C6A}"/>
          </ac:cxnSpMkLst>
        </pc:cxnChg>
        <pc:cxnChg chg="add mod">
          <ac:chgData name="Luboš Fical" userId="29e95ec98c06c5dd" providerId="LiveId" clId="{FAE5FF58-0A39-40AC-A742-08D05D9A73B0}" dt="2022-04-07T09:32:46.090" v="2114" actId="1582"/>
          <ac:cxnSpMkLst>
            <pc:docMk/>
            <pc:sldMk cId="224024350" sldId="285"/>
            <ac:cxnSpMk id="13" creationId="{7A34F923-372E-47BB-8255-EF43B68CC744}"/>
          </ac:cxnSpMkLst>
        </pc:cxnChg>
        <pc:cxnChg chg="add mod">
          <ac:chgData name="Luboš Fical" userId="29e95ec98c06c5dd" providerId="LiveId" clId="{FAE5FF58-0A39-40AC-A742-08D05D9A73B0}" dt="2022-04-07T09:33:02.556" v="2119" actId="1582"/>
          <ac:cxnSpMkLst>
            <pc:docMk/>
            <pc:sldMk cId="224024350" sldId="285"/>
            <ac:cxnSpMk id="15" creationId="{AD615742-E786-4FF9-A82E-21A6A3E2307A}"/>
          </ac:cxnSpMkLst>
        </pc:cxnChg>
        <pc:cxnChg chg="add mod">
          <ac:chgData name="Luboš Fical" userId="29e95ec98c06c5dd" providerId="LiveId" clId="{FAE5FF58-0A39-40AC-A742-08D05D9A73B0}" dt="2022-04-07T09:33:13.452" v="2122" actId="1582"/>
          <ac:cxnSpMkLst>
            <pc:docMk/>
            <pc:sldMk cId="224024350" sldId="285"/>
            <ac:cxnSpMk id="17" creationId="{12CD1BF5-210E-4B15-9573-05199E6B88FD}"/>
          </ac:cxnSpMkLst>
        </pc:cxnChg>
      </pc:sldChg>
      <pc:sldChg chg="addSp modSp add mod modTransition modAnim">
        <pc:chgData name="Luboš Fical" userId="29e95ec98c06c5dd" providerId="LiveId" clId="{FAE5FF58-0A39-40AC-A742-08D05D9A73B0}" dt="2022-04-07T11:02:47.806" v="3699"/>
        <pc:sldMkLst>
          <pc:docMk/>
          <pc:sldMk cId="1532459351" sldId="286"/>
        </pc:sldMkLst>
        <pc:spChg chg="mod">
          <ac:chgData name="Luboš Fical" userId="29e95ec98c06c5dd" providerId="LiveId" clId="{FAE5FF58-0A39-40AC-A742-08D05D9A73B0}" dt="2022-04-07T07:41:58.776" v="184" actId="20577"/>
          <ac:spMkLst>
            <pc:docMk/>
            <pc:sldMk cId="1532459351" sldId="286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52:57.998" v="3682" actId="14100"/>
          <ac:spMkLst>
            <pc:docMk/>
            <pc:sldMk cId="1532459351" sldId="286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09:28:41.325" v="1855" actId="1076"/>
          <ac:picMkLst>
            <pc:docMk/>
            <pc:sldMk cId="1532459351" sldId="286"/>
            <ac:picMk id="4098" creationId="{54A5FFEF-7B1C-4AC6-BFC7-0C5175B523E7}"/>
          </ac:picMkLst>
        </pc:picChg>
      </pc:sldChg>
      <pc:sldChg chg="addSp modSp add mod ord modTransition modAnim">
        <pc:chgData name="Luboš Fical" userId="29e95ec98c06c5dd" providerId="LiveId" clId="{FAE5FF58-0A39-40AC-A742-08D05D9A73B0}" dt="2022-04-07T11:02:35.336" v="3693"/>
        <pc:sldMkLst>
          <pc:docMk/>
          <pc:sldMk cId="1610270875" sldId="287"/>
        </pc:sldMkLst>
        <pc:spChg chg="mod">
          <ac:chgData name="Luboš Fical" userId="29e95ec98c06c5dd" providerId="LiveId" clId="{FAE5FF58-0A39-40AC-A742-08D05D9A73B0}" dt="2022-04-07T07:41:50.568" v="175" actId="20577"/>
          <ac:spMkLst>
            <pc:docMk/>
            <pc:sldMk cId="1610270875" sldId="287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34:54.868" v="3636" actId="113"/>
          <ac:spMkLst>
            <pc:docMk/>
            <pc:sldMk cId="1610270875" sldId="287"/>
            <ac:spMk id="5" creationId="{E46DF8C4-8D03-46FB-900C-D95C2C816E58}"/>
          </ac:spMkLst>
        </pc:spChg>
        <pc:spChg chg="add mod">
          <ac:chgData name="Luboš Fical" userId="29e95ec98c06c5dd" providerId="LiveId" clId="{FAE5FF58-0A39-40AC-A742-08D05D9A73B0}" dt="2022-04-07T09:08:13.649" v="985" actId="1076"/>
          <ac:spMkLst>
            <pc:docMk/>
            <pc:sldMk cId="1610270875" sldId="287"/>
            <ac:spMk id="6" creationId="{444C10D0-266D-4400-A771-208E4F7D51E8}"/>
          </ac:spMkLst>
        </pc:spChg>
        <pc:spChg chg="add mod">
          <ac:chgData name="Luboš Fical" userId="29e95ec98c06c5dd" providerId="LiveId" clId="{FAE5FF58-0A39-40AC-A742-08D05D9A73B0}" dt="2022-04-07T09:09:21.347" v="1015" actId="1076"/>
          <ac:spMkLst>
            <pc:docMk/>
            <pc:sldMk cId="1610270875" sldId="287"/>
            <ac:spMk id="7" creationId="{0ADCC8F2-8EA3-4412-9F59-ADCC06175DFA}"/>
          </ac:spMkLst>
        </pc:spChg>
        <pc:spChg chg="add mod">
          <ac:chgData name="Luboš Fical" userId="29e95ec98c06c5dd" providerId="LiveId" clId="{FAE5FF58-0A39-40AC-A742-08D05D9A73B0}" dt="2022-04-07T09:09:13.026" v="1014" actId="1076"/>
          <ac:spMkLst>
            <pc:docMk/>
            <pc:sldMk cId="1610270875" sldId="287"/>
            <ac:spMk id="8" creationId="{A312CF79-EDF4-4863-9C13-72001262FABB}"/>
          </ac:spMkLst>
        </pc:spChg>
        <pc:spChg chg="add mod">
          <ac:chgData name="Luboš Fical" userId="29e95ec98c06c5dd" providerId="LiveId" clId="{FAE5FF58-0A39-40AC-A742-08D05D9A73B0}" dt="2022-04-07T09:09:10.381" v="1013" actId="1076"/>
          <ac:spMkLst>
            <pc:docMk/>
            <pc:sldMk cId="1610270875" sldId="287"/>
            <ac:spMk id="9" creationId="{C63928AB-6074-49B9-B9F6-ED4EFF158E5D}"/>
          </ac:spMkLst>
        </pc:spChg>
        <pc:picChg chg="add mod">
          <ac:chgData name="Luboš Fical" userId="29e95ec98c06c5dd" providerId="LiveId" clId="{FAE5FF58-0A39-40AC-A742-08D05D9A73B0}" dt="2022-04-07T09:07:25.610" v="952" actId="1076"/>
          <ac:picMkLst>
            <pc:docMk/>
            <pc:sldMk cId="1610270875" sldId="287"/>
            <ac:picMk id="4" creationId="{25D5C8FC-4EC6-4ED9-AAEC-ED92494C158B}"/>
          </ac:picMkLst>
        </pc:picChg>
        <pc:cxnChg chg="add mod">
          <ac:chgData name="Luboš Fical" userId="29e95ec98c06c5dd" providerId="LiveId" clId="{FAE5FF58-0A39-40AC-A742-08D05D9A73B0}" dt="2022-04-07T09:09:32.485" v="1018" actId="1582"/>
          <ac:cxnSpMkLst>
            <pc:docMk/>
            <pc:sldMk cId="1610270875" sldId="287"/>
            <ac:cxnSpMk id="11" creationId="{F440D54C-CA7F-4DF1-991F-6806B2DF12FF}"/>
          </ac:cxnSpMkLst>
        </pc:cxnChg>
        <pc:cxnChg chg="add mod">
          <ac:chgData name="Luboš Fical" userId="29e95ec98c06c5dd" providerId="LiveId" clId="{FAE5FF58-0A39-40AC-A742-08D05D9A73B0}" dt="2022-04-07T09:09:49.707" v="1021" actId="1582"/>
          <ac:cxnSpMkLst>
            <pc:docMk/>
            <pc:sldMk cId="1610270875" sldId="287"/>
            <ac:cxnSpMk id="13" creationId="{7B584538-4B27-4805-8A48-20BE412C6C83}"/>
          </ac:cxnSpMkLst>
        </pc:cxnChg>
        <pc:cxnChg chg="add mod">
          <ac:chgData name="Luboš Fical" userId="29e95ec98c06c5dd" providerId="LiveId" clId="{FAE5FF58-0A39-40AC-A742-08D05D9A73B0}" dt="2022-04-07T09:10:09.531" v="1024" actId="1582"/>
          <ac:cxnSpMkLst>
            <pc:docMk/>
            <pc:sldMk cId="1610270875" sldId="287"/>
            <ac:cxnSpMk id="15" creationId="{FDCA2B4F-0731-456F-BB9B-3F1E88CF4C19}"/>
          </ac:cxnSpMkLst>
        </pc:cxnChg>
        <pc:cxnChg chg="add mod">
          <ac:chgData name="Luboš Fical" userId="29e95ec98c06c5dd" providerId="LiveId" clId="{FAE5FF58-0A39-40AC-A742-08D05D9A73B0}" dt="2022-04-07T09:10:23.974" v="1027" actId="1582"/>
          <ac:cxnSpMkLst>
            <pc:docMk/>
            <pc:sldMk cId="1610270875" sldId="287"/>
            <ac:cxnSpMk id="17" creationId="{576B4BBF-538E-42EF-97B4-92A1100BCF63}"/>
          </ac:cxnSpMkLst>
        </pc:cxnChg>
      </pc:sldChg>
      <pc:sldChg chg="addSp modSp add mod ord modTransition modAnim">
        <pc:chgData name="Luboš Fical" userId="29e95ec98c06c5dd" providerId="LiveId" clId="{FAE5FF58-0A39-40AC-A742-08D05D9A73B0}" dt="2022-04-07T11:02:27.935" v="3690"/>
        <pc:sldMkLst>
          <pc:docMk/>
          <pc:sldMk cId="735795933" sldId="288"/>
        </pc:sldMkLst>
        <pc:spChg chg="mod">
          <ac:chgData name="Luboš Fical" userId="29e95ec98c06c5dd" providerId="LiveId" clId="{FAE5FF58-0A39-40AC-A742-08D05D9A73B0}" dt="2022-04-07T07:41:16.988" v="165" actId="20577"/>
          <ac:spMkLst>
            <pc:docMk/>
            <pc:sldMk cId="735795933" sldId="288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27:22.435" v="3561" actId="113"/>
          <ac:spMkLst>
            <pc:docMk/>
            <pc:sldMk cId="735795933" sldId="288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09:22:34.293" v="1631" actId="1076"/>
          <ac:picMkLst>
            <pc:docMk/>
            <pc:sldMk cId="735795933" sldId="288"/>
            <ac:picMk id="4" creationId="{AB81E62F-BF64-451E-9D58-A96B7F26D423}"/>
          </ac:picMkLst>
        </pc:picChg>
        <pc:picChg chg="add mod">
          <ac:chgData name="Luboš Fical" userId="29e95ec98c06c5dd" providerId="LiveId" clId="{FAE5FF58-0A39-40AC-A742-08D05D9A73B0}" dt="2022-04-07T10:34:43.758" v="3635" actId="1076"/>
          <ac:picMkLst>
            <pc:docMk/>
            <pc:sldMk cId="735795933" sldId="288"/>
            <ac:picMk id="3074" creationId="{EB4CE667-BA3E-4ABF-8549-F4B08D954C5C}"/>
          </ac:picMkLst>
        </pc:picChg>
      </pc:sldChg>
      <pc:sldChg chg="addSp delSp modSp add mod modTransition modAnim">
        <pc:chgData name="Luboš Fical" userId="29e95ec98c06c5dd" providerId="LiveId" clId="{FAE5FF58-0A39-40AC-A742-08D05D9A73B0}" dt="2022-04-07T11:03:11.641" v="3707"/>
        <pc:sldMkLst>
          <pc:docMk/>
          <pc:sldMk cId="249000258" sldId="289"/>
        </pc:sldMkLst>
        <pc:spChg chg="mod">
          <ac:chgData name="Luboš Fical" userId="29e95ec98c06c5dd" providerId="LiveId" clId="{FAE5FF58-0A39-40AC-A742-08D05D9A73B0}" dt="2022-04-07T07:42:38.471" v="217" actId="20577"/>
          <ac:spMkLst>
            <pc:docMk/>
            <pc:sldMk cId="249000258" sldId="289"/>
            <ac:spMk id="2" creationId="{6BE014B3-FFB7-4F59-87D9-5E47BBC88518}"/>
          </ac:spMkLst>
        </pc:spChg>
        <pc:spChg chg="add del">
          <ac:chgData name="Luboš Fical" userId="29e95ec98c06c5dd" providerId="LiveId" clId="{FAE5FF58-0A39-40AC-A742-08D05D9A73B0}" dt="2022-04-07T10:25:03.889" v="3546" actId="478"/>
          <ac:spMkLst>
            <pc:docMk/>
            <pc:sldMk cId="249000258" sldId="289"/>
            <ac:spMk id="3" creationId="{68BB8CD4-8AB1-4769-B0E7-C99C4C773DDB}"/>
          </ac:spMkLst>
        </pc:spChg>
        <pc:spChg chg="add del mod">
          <ac:chgData name="Luboš Fical" userId="29e95ec98c06c5dd" providerId="LiveId" clId="{FAE5FF58-0A39-40AC-A742-08D05D9A73B0}" dt="2022-04-07T10:25:16.200" v="3549" actId="478"/>
          <ac:spMkLst>
            <pc:docMk/>
            <pc:sldMk cId="249000258" sldId="289"/>
            <ac:spMk id="4" creationId="{44F23F7A-D041-427D-AA0B-B638FF1BC636}"/>
          </ac:spMkLst>
        </pc:spChg>
        <pc:spChg chg="mod">
          <ac:chgData name="Luboš Fical" userId="29e95ec98c06c5dd" providerId="LiveId" clId="{FAE5FF58-0A39-40AC-A742-08D05D9A73B0}" dt="2022-04-07T10:26:37.688" v="3558" actId="20577"/>
          <ac:spMkLst>
            <pc:docMk/>
            <pc:sldMk cId="249000258" sldId="289"/>
            <ac:spMk id="5" creationId="{E46DF8C4-8D03-46FB-900C-D95C2C816E58}"/>
          </ac:spMkLst>
        </pc:spChg>
        <pc:picChg chg="add mod ord">
          <ac:chgData name="Luboš Fical" userId="29e95ec98c06c5dd" providerId="LiveId" clId="{FAE5FF58-0A39-40AC-A742-08D05D9A73B0}" dt="2022-04-07T10:26:45.776" v="3559" actId="1076"/>
          <ac:picMkLst>
            <pc:docMk/>
            <pc:sldMk cId="249000258" sldId="289"/>
            <ac:picMk id="7" creationId="{8A0EB6AF-CA42-4DB3-BD01-7C44DBE4F272}"/>
          </ac:picMkLst>
        </pc:picChg>
      </pc:sldChg>
      <pc:sldChg chg="addSp modSp add mod modTransition modAnim">
        <pc:chgData name="Luboš Fical" userId="29e95ec98c06c5dd" providerId="LiveId" clId="{FAE5FF58-0A39-40AC-A742-08D05D9A73B0}" dt="2022-04-07T11:05:40.079" v="3714"/>
        <pc:sldMkLst>
          <pc:docMk/>
          <pc:sldMk cId="1758230716" sldId="290"/>
        </pc:sldMkLst>
        <pc:spChg chg="mod">
          <ac:chgData name="Luboš Fical" userId="29e95ec98c06c5dd" providerId="LiveId" clId="{FAE5FF58-0A39-40AC-A742-08D05D9A73B0}" dt="2022-04-07T07:42:45.007" v="230" actId="20577"/>
          <ac:spMkLst>
            <pc:docMk/>
            <pc:sldMk cId="1758230716" sldId="290"/>
            <ac:spMk id="2" creationId="{6BE014B3-FFB7-4F59-87D9-5E47BBC88518}"/>
          </ac:spMkLst>
        </pc:spChg>
        <pc:spChg chg="mod">
          <ac:chgData name="Luboš Fical" userId="29e95ec98c06c5dd" providerId="LiveId" clId="{FAE5FF58-0A39-40AC-A742-08D05D9A73B0}" dt="2022-04-07T10:19:49.574" v="3492" actId="113"/>
          <ac:spMkLst>
            <pc:docMk/>
            <pc:sldMk cId="1758230716" sldId="290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10:18:57.138" v="3436" actId="14100"/>
          <ac:picMkLst>
            <pc:docMk/>
            <pc:sldMk cId="1758230716" sldId="290"/>
            <ac:picMk id="7170" creationId="{93C4A335-2702-42F4-BEA6-356A99B9EA95}"/>
          </ac:picMkLst>
        </pc:picChg>
        <pc:cxnChg chg="add mod">
          <ac:chgData name="Luboš Fical" userId="29e95ec98c06c5dd" providerId="LiveId" clId="{FAE5FF58-0A39-40AC-A742-08D05D9A73B0}" dt="2022-04-07T10:20:20.724" v="3495" actId="1582"/>
          <ac:cxnSpMkLst>
            <pc:docMk/>
            <pc:sldMk cId="1758230716" sldId="290"/>
            <ac:cxnSpMk id="4" creationId="{5ED11A8C-E608-47EB-9055-D1F90E498D44}"/>
          </ac:cxnSpMkLst>
        </pc:cxnChg>
        <pc:cxnChg chg="add mod">
          <ac:chgData name="Luboš Fical" userId="29e95ec98c06c5dd" providerId="LiveId" clId="{FAE5FF58-0A39-40AC-A742-08D05D9A73B0}" dt="2022-04-07T10:20:37.419" v="3498" actId="1582"/>
          <ac:cxnSpMkLst>
            <pc:docMk/>
            <pc:sldMk cId="1758230716" sldId="290"/>
            <ac:cxnSpMk id="7" creationId="{5BB5B7B8-44D6-4231-8F63-6AA3B86E60AF}"/>
          </ac:cxnSpMkLst>
        </pc:cxnChg>
      </pc:sldChg>
      <pc:sldChg chg="addSp modSp add mod modTransition modAnim">
        <pc:chgData name="Luboš Fical" userId="29e95ec98c06c5dd" providerId="LiveId" clId="{FAE5FF58-0A39-40AC-A742-08D05D9A73B0}" dt="2022-04-07T11:02:40.593" v="3695"/>
        <pc:sldMkLst>
          <pc:docMk/>
          <pc:sldMk cId="2103346170" sldId="291"/>
        </pc:sldMkLst>
        <pc:spChg chg="mod">
          <ac:chgData name="Luboš Fical" userId="29e95ec98c06c5dd" providerId="LiveId" clId="{FAE5FF58-0A39-40AC-A742-08D05D9A73B0}" dt="2022-04-07T09:11:09.256" v="1067" actId="1076"/>
          <ac:spMkLst>
            <pc:docMk/>
            <pc:sldMk cId="2103346170" sldId="291"/>
            <ac:spMk id="2" creationId="{6BE014B3-FFB7-4F59-87D9-5E47BBC88518}"/>
          </ac:spMkLst>
        </pc:spChg>
        <pc:spChg chg="add mod">
          <ac:chgData name="Luboš Fical" userId="29e95ec98c06c5dd" providerId="LiveId" clId="{FAE5FF58-0A39-40AC-A742-08D05D9A73B0}" dt="2022-04-07T09:13:05.934" v="1156" actId="1076"/>
          <ac:spMkLst>
            <pc:docMk/>
            <pc:sldMk cId="2103346170" sldId="291"/>
            <ac:spMk id="3" creationId="{A5E736EB-ADA4-496E-98FA-2F41D03FD53A}"/>
          </ac:spMkLst>
        </pc:spChg>
        <pc:spChg chg="mod">
          <ac:chgData name="Luboš Fical" userId="29e95ec98c06c5dd" providerId="LiveId" clId="{FAE5FF58-0A39-40AC-A742-08D05D9A73B0}" dt="2022-04-07T10:29:59.975" v="3581" actId="20577"/>
          <ac:spMkLst>
            <pc:docMk/>
            <pc:sldMk cId="2103346170" sldId="291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09:12:32.376" v="1115" actId="1076"/>
          <ac:picMkLst>
            <pc:docMk/>
            <pc:sldMk cId="2103346170" sldId="291"/>
            <ac:picMk id="1026" creationId="{A35E8310-B943-4BFC-8960-13C397C0E3F4}"/>
          </ac:picMkLst>
        </pc:picChg>
        <pc:cxnChg chg="add mod">
          <ac:chgData name="Luboš Fical" userId="29e95ec98c06c5dd" providerId="LiveId" clId="{FAE5FF58-0A39-40AC-A742-08D05D9A73B0}" dt="2022-04-07T09:13:19.118" v="1159" actId="1582"/>
          <ac:cxnSpMkLst>
            <pc:docMk/>
            <pc:sldMk cId="2103346170" sldId="291"/>
            <ac:cxnSpMk id="6" creationId="{774F3EE2-A1AC-4E02-A123-3F8886780B13}"/>
          </ac:cxnSpMkLst>
        </pc:cxnChg>
      </pc:sldChg>
      <pc:sldChg chg="addSp delSp modSp add mod modTransition delAnim">
        <pc:chgData name="Luboš Fical" userId="29e95ec98c06c5dd" providerId="LiveId" clId="{FAE5FF58-0A39-40AC-A742-08D05D9A73B0}" dt="2022-04-07T11:02:02.703" v="3684"/>
        <pc:sldMkLst>
          <pc:docMk/>
          <pc:sldMk cId="1620593045" sldId="292"/>
        </pc:sldMkLst>
        <pc:spChg chg="add del mod">
          <ac:chgData name="Luboš Fical" userId="29e95ec98c06c5dd" providerId="LiveId" clId="{FAE5FF58-0A39-40AC-A742-08D05D9A73B0}" dt="2022-04-07T09:51:25.640" v="2618" actId="478"/>
          <ac:spMkLst>
            <pc:docMk/>
            <pc:sldMk cId="1620593045" sldId="292"/>
            <ac:spMk id="4" creationId="{892970B7-6688-49DA-A4D9-B13A0D5AB892}"/>
          </ac:spMkLst>
        </pc:spChg>
        <pc:spChg chg="del mod">
          <ac:chgData name="Luboš Fical" userId="29e95ec98c06c5dd" providerId="LiveId" clId="{FAE5FF58-0A39-40AC-A742-08D05D9A73B0}" dt="2022-04-07T09:51:22.733" v="2617" actId="478"/>
          <ac:spMkLst>
            <pc:docMk/>
            <pc:sldMk cId="1620593045" sldId="292"/>
            <ac:spMk id="5" creationId="{E46DF8C4-8D03-46FB-900C-D95C2C816E58}"/>
          </ac:spMkLst>
        </pc:spChg>
        <pc:spChg chg="add mod">
          <ac:chgData name="Luboš Fical" userId="29e95ec98c06c5dd" providerId="LiveId" clId="{FAE5FF58-0A39-40AC-A742-08D05D9A73B0}" dt="2022-04-07T09:52:54.805" v="2668" actId="1076"/>
          <ac:spMkLst>
            <pc:docMk/>
            <pc:sldMk cId="1620593045" sldId="292"/>
            <ac:spMk id="6" creationId="{B5C46C4F-F1EC-4224-8B68-F706A1951BBB}"/>
          </ac:spMkLst>
        </pc:spChg>
        <pc:spChg chg="add mod">
          <ac:chgData name="Luboš Fical" userId="29e95ec98c06c5dd" providerId="LiveId" clId="{FAE5FF58-0A39-40AC-A742-08D05D9A73B0}" dt="2022-04-07T10:14:51.819" v="3345" actId="1035"/>
          <ac:spMkLst>
            <pc:docMk/>
            <pc:sldMk cId="1620593045" sldId="292"/>
            <ac:spMk id="7" creationId="{ADB70550-0954-4AC9-BC72-30CB965B223E}"/>
          </ac:spMkLst>
        </pc:spChg>
        <pc:spChg chg="add del mod">
          <ac:chgData name="Luboš Fical" userId="29e95ec98c06c5dd" providerId="LiveId" clId="{FAE5FF58-0A39-40AC-A742-08D05D9A73B0}" dt="2022-04-07T09:54:55.547" v="2852" actId="478"/>
          <ac:spMkLst>
            <pc:docMk/>
            <pc:sldMk cId="1620593045" sldId="292"/>
            <ac:spMk id="8" creationId="{0FC5DDE0-57E3-4985-A5C9-F906D080271E}"/>
          </ac:spMkLst>
        </pc:spChg>
        <pc:spChg chg="add mod">
          <ac:chgData name="Luboš Fical" userId="29e95ec98c06c5dd" providerId="LiveId" clId="{FAE5FF58-0A39-40AC-A742-08D05D9A73B0}" dt="2022-04-07T10:15:32.607" v="3374" actId="1076"/>
          <ac:spMkLst>
            <pc:docMk/>
            <pc:sldMk cId="1620593045" sldId="292"/>
            <ac:spMk id="11" creationId="{7B437461-6D6D-453F-BE3F-EE9E9D07E07D}"/>
          </ac:spMkLst>
        </pc:spChg>
        <pc:picChg chg="add mod modCrop">
          <ac:chgData name="Luboš Fical" userId="29e95ec98c06c5dd" providerId="LiveId" clId="{FAE5FF58-0A39-40AC-A742-08D05D9A73B0}" dt="2022-04-07T10:15:11.877" v="3350" actId="1076"/>
          <ac:picMkLst>
            <pc:docMk/>
            <pc:sldMk cId="1620593045" sldId="292"/>
            <ac:picMk id="10" creationId="{DD55BA66-3CD2-40A7-AE98-45B70CDFEED0}"/>
          </ac:picMkLst>
        </pc:picChg>
        <pc:picChg chg="add mod">
          <ac:chgData name="Luboš Fical" userId="29e95ec98c06c5dd" providerId="LiveId" clId="{FAE5FF58-0A39-40AC-A742-08D05D9A73B0}" dt="2022-04-07T09:51:34.556" v="2621" actId="1076"/>
          <ac:picMkLst>
            <pc:docMk/>
            <pc:sldMk cId="1620593045" sldId="292"/>
            <ac:picMk id="6146" creationId="{C7DDA349-EA19-4E3C-B695-551EC94A23F0}"/>
          </ac:picMkLst>
        </pc:picChg>
        <pc:picChg chg="add mod">
          <ac:chgData name="Luboš Fical" userId="29e95ec98c06c5dd" providerId="LiveId" clId="{FAE5FF58-0A39-40AC-A742-08D05D9A73B0}" dt="2022-04-07T10:14:51.819" v="3345" actId="1035"/>
          <ac:picMkLst>
            <pc:docMk/>
            <pc:sldMk cId="1620593045" sldId="292"/>
            <ac:picMk id="6148" creationId="{91FDB83B-A1B3-49AC-A962-C69DE7EF1CC1}"/>
          </ac:picMkLst>
        </pc:picChg>
      </pc:sldChg>
      <pc:sldChg chg="add del">
        <pc:chgData name="Luboš Fical" userId="29e95ec98c06c5dd" providerId="LiveId" clId="{FAE5FF58-0A39-40AC-A742-08D05D9A73B0}" dt="2022-04-07T09:07:16.736" v="950"/>
        <pc:sldMkLst>
          <pc:docMk/>
          <pc:sldMk cId="2745015018" sldId="292"/>
        </pc:sldMkLst>
      </pc:sldChg>
      <pc:sldChg chg="addSp delSp modSp add mod modTransition delAnim modAnim">
        <pc:chgData name="Luboš Fical" userId="29e95ec98c06c5dd" providerId="LiveId" clId="{FAE5FF58-0A39-40AC-A742-08D05D9A73B0}" dt="2022-04-07T11:02:02.703" v="3684"/>
        <pc:sldMkLst>
          <pc:docMk/>
          <pc:sldMk cId="604419411" sldId="293"/>
        </pc:sldMkLst>
        <pc:spChg chg="del mod">
          <ac:chgData name="Luboš Fical" userId="29e95ec98c06c5dd" providerId="LiveId" clId="{FAE5FF58-0A39-40AC-A742-08D05D9A73B0}" dt="2022-04-07T10:07:43.589" v="3279" actId="478"/>
          <ac:spMkLst>
            <pc:docMk/>
            <pc:sldMk cId="604419411" sldId="293"/>
            <ac:spMk id="5" creationId="{E46DF8C4-8D03-46FB-900C-D95C2C816E58}"/>
          </ac:spMkLst>
        </pc:spChg>
        <pc:picChg chg="add mod">
          <ac:chgData name="Luboš Fical" userId="29e95ec98c06c5dd" providerId="LiveId" clId="{FAE5FF58-0A39-40AC-A742-08D05D9A73B0}" dt="2022-04-07T10:07:57.286" v="3284" actId="1076"/>
          <ac:picMkLst>
            <pc:docMk/>
            <pc:sldMk cId="604419411" sldId="293"/>
            <ac:picMk id="4" creationId="{8C1F7C30-C727-491F-9F6F-D1F354EE6B27}"/>
          </ac:picMkLst>
        </pc:picChg>
        <pc:picChg chg="add del mod">
          <ac:chgData name="Luboš Fical" userId="29e95ec98c06c5dd" providerId="LiveId" clId="{FAE5FF58-0A39-40AC-A742-08D05D9A73B0}" dt="2022-04-07T10:08:21.558" v="3287" actId="478"/>
          <ac:picMkLst>
            <pc:docMk/>
            <pc:sldMk cId="604419411" sldId="293"/>
            <ac:picMk id="7" creationId="{5BFFE6C4-6FAC-422D-9514-9422A719A977}"/>
          </ac:picMkLst>
        </pc:picChg>
        <pc:picChg chg="add mod">
          <ac:chgData name="Luboš Fical" userId="29e95ec98c06c5dd" providerId="LiveId" clId="{FAE5FF58-0A39-40AC-A742-08D05D9A73B0}" dt="2022-04-07T10:08:43.966" v="3291" actId="1076"/>
          <ac:picMkLst>
            <pc:docMk/>
            <pc:sldMk cId="604419411" sldId="293"/>
            <ac:picMk id="9" creationId="{AAE4EE3A-07A5-4C40-8DF7-02D019C7685E}"/>
          </ac:picMkLst>
        </pc:picChg>
        <pc:picChg chg="add del mod">
          <ac:chgData name="Luboš Fical" userId="29e95ec98c06c5dd" providerId="LiveId" clId="{FAE5FF58-0A39-40AC-A742-08D05D9A73B0}" dt="2022-04-07T10:09:39.545" v="3295" actId="478"/>
          <ac:picMkLst>
            <pc:docMk/>
            <pc:sldMk cId="604419411" sldId="293"/>
            <ac:picMk id="11" creationId="{FB37FD45-EE72-4AB7-9EE3-9F2F62ACB8D1}"/>
          </ac:picMkLst>
        </pc:picChg>
        <pc:picChg chg="add mod">
          <ac:chgData name="Luboš Fical" userId="29e95ec98c06c5dd" providerId="LiveId" clId="{FAE5FF58-0A39-40AC-A742-08D05D9A73B0}" dt="2022-04-07T10:10:01.133" v="3299" actId="1076"/>
          <ac:picMkLst>
            <pc:docMk/>
            <pc:sldMk cId="604419411" sldId="293"/>
            <ac:picMk id="13" creationId="{F7DC8161-E6A4-4695-BCB6-84701ED14F32}"/>
          </ac:picMkLst>
        </pc:picChg>
      </pc:sldChg>
    </pc:docChg>
  </pc:docChgLst>
  <pc:docChgLst>
    <pc:chgData name="Luboš Fical" userId="29e95ec98c06c5dd" providerId="LiveId" clId="{3745E0AC-FF75-4EEB-A034-D6A5CC66E747}"/>
    <pc:docChg chg="modSld">
      <pc:chgData name="Luboš Fical" userId="29e95ec98c06c5dd" providerId="LiveId" clId="{3745E0AC-FF75-4EEB-A034-D6A5CC66E747}" dt="2021-01-11T08:29:22.702" v="18" actId="20577"/>
      <pc:docMkLst>
        <pc:docMk/>
      </pc:docMkLst>
      <pc:sldChg chg="modSp mod">
        <pc:chgData name="Luboš Fical" userId="29e95ec98c06c5dd" providerId="LiveId" clId="{3745E0AC-FF75-4EEB-A034-D6A5CC66E747}" dt="2021-01-11T08:29:22.702" v="18" actId="20577"/>
        <pc:sldMkLst>
          <pc:docMk/>
          <pc:sldMk cId="1141034036" sldId="256"/>
        </pc:sldMkLst>
        <pc:spChg chg="mod">
          <ac:chgData name="Luboš Fical" userId="29e95ec98c06c5dd" providerId="LiveId" clId="{3745E0AC-FF75-4EEB-A034-D6A5CC66E747}" dt="2021-01-11T08:29:22.702" v="18" actId="20577"/>
          <ac:spMkLst>
            <pc:docMk/>
            <pc:sldMk cId="1141034036" sldId="256"/>
            <ac:spMk id="3" creationId="{C86ACDE3-5E64-4EF1-9B12-A125362FBE9E}"/>
          </ac:spMkLst>
        </pc:spChg>
        <pc:spChg chg="mod">
          <ac:chgData name="Luboš Fical" userId="29e95ec98c06c5dd" providerId="LiveId" clId="{3745E0AC-FF75-4EEB-A034-D6A5CC66E747}" dt="2021-01-11T08:29:03.519" v="1" actId="20577"/>
          <ac:spMkLst>
            <pc:docMk/>
            <pc:sldMk cId="1141034036" sldId="256"/>
            <ac:spMk id="7" creationId="{60181729-0786-4A13-957D-BAD688776B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C5E15-6837-4211-A461-EAE63BB233DE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60E6C-0BDF-4004-BC36-E3A4226E9E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02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0662F-0AEE-44C8-A46D-686964E85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583C1-63C2-4CD8-8062-D88822ABF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1CA43-D936-47E6-BFE7-599C7D84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D7468D-8C49-4E46-9E44-75EBDF1B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B02023-7A1F-454B-85A0-BEB5637B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5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1418D-5C41-452C-B71F-8EC6106E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E3B38E-31AA-4B4C-9BA4-DF3B05507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3518D-4A74-4934-8319-CA1B2395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656FA-42EF-443E-A0BF-8764B679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EBC2D-A78E-49E5-AF84-D367CAE9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15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2EA171-02EA-4B42-95DC-4B862511E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5232E3-F6E0-412C-8257-C136035B0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4AD4B-51B5-4321-99DD-645ED80E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6FF4B-7CFA-495F-A4CA-731F07EB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DD7B3A-5967-4176-9215-CD3373D2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1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357B4-86E0-473F-8EB8-8E99AF2D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B32275-BFB4-476B-9174-D1EB35143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42074-DD2F-4616-A8A6-106BFAB8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4D4A3C-5ABF-41B8-A377-FE888B22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49E56-BD72-4820-BF33-51A67507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B0C81-AFFC-48F8-823E-273E2C64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FDDB9A-FF6F-4076-8289-A34BC40F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A3F24-0750-4735-B12E-47803AF0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CB5CFD-613A-4D56-A46A-0B33A404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9829DF-3540-49AD-A0F1-64AFE55E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28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3E17F-60EE-49E0-B73A-6F4C2444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D60500-2618-46A7-97C9-9026FD9B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0D1D68-AAAF-416C-9308-EED877244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153218-7709-4DF5-A68A-953ED09D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28620B-56FB-4CD0-8A30-6E27CBEC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41308E-78C2-4D04-894E-9E67A046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82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ED77D-E8A5-411F-9BB2-C271C910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08F0AE-6B38-4B68-862C-0DE3C96DC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1045A3-71C0-43BD-A37B-B97A72ED6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91E4E93-4F66-42EC-9DD5-48C70CF12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138459-37DC-411E-9973-5E17AC320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976D46-5867-44AF-BD43-0E5A9390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1E4E6C-0F29-4C42-9647-6A613FB5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52FC92-F06C-4F23-B9D3-9399F139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3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5F2A6-DB96-41BF-B0A3-1BB2D625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54D951-2764-4E8C-83E0-ADE495A4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187995-22C1-4BE0-AD16-36E061BB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7D3117-8886-4D67-AC83-9B13B574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66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BDD441-EA7E-435B-8677-1400C5EF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3A9994-23FF-4740-AE05-F7A3F62D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EF64CA-09B0-42A3-85F2-814D74FB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9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79318-468D-4F73-BC66-921A6860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1E8A0-BDBD-49A2-96BC-639ECF521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AED2556-1A60-4A86-9C56-E7966A38B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495B8E-DE70-4951-8761-DB8668F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7610DB-7B82-4172-9741-56E07DF37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DEC5DC-D838-470B-A3AC-8AAE9CAD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78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C78C7-3C8A-4734-AC7B-3D044598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1267F8-0B8B-4574-99F5-830C23F9A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6C38D-0912-432B-8BFC-39A3AB239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33E6D6-F496-4778-9156-2CEAE0FA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A41A4E-4DEA-4F95-882C-1A9FFE5F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0C2769-9D6A-4B17-8B70-F6E19645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3FD343-8F81-4DFD-85F6-3682147A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23B1B1-805F-455A-A316-E5113EBDE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4557FE-829C-41D6-8E0B-E1E16B071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9522-083F-4309-B677-62FBEACF3532}" type="datetimeFigureOut">
              <a:rPr lang="cs-CZ" smtClean="0"/>
              <a:t>18. 11. 2022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469AA8-5F3F-4A09-A5DB-B78BBCD58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61D353-6A72-4CB6-8385-25A100E23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B70C-BCE0-4275-A888-3F0AB69FB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9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2B9E9-D256-43CB-A884-4B9A429D34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Diferenciační výukové metody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846D682-8548-4A84-AE7D-BF52564740B3}"/>
              </a:ext>
            </a:extLst>
          </p:cNvPr>
          <p:cNvSpPr txBox="1"/>
          <p:nvPr/>
        </p:nvSpPr>
        <p:spPr>
          <a:xfrm>
            <a:off x="876000" y="5735637"/>
            <a:ext cx="132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Luboš Fical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181729-0786-4A13-957D-BAD688776BE3}"/>
              </a:ext>
            </a:extLst>
          </p:cNvPr>
          <p:cNvSpPr txBox="1"/>
          <p:nvPr/>
        </p:nvSpPr>
        <p:spPr>
          <a:xfrm>
            <a:off x="9562571" y="5735637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18.11.2022</a:t>
            </a:r>
          </a:p>
        </p:txBody>
      </p:sp>
    </p:spTree>
    <p:extLst>
      <p:ext uri="{BB962C8B-B14F-4D97-AF65-F5344CB8AC3E}">
        <p14:creationId xmlns:p14="http://schemas.microsoft.com/office/powerpoint/2010/main" val="11410340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2D510-3D1C-DCB5-1816-D83E6497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to je??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D030C-27DA-0788-5611-7F9E1DA4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Obtížnost úkolů dle schopností jednotlivých žáků → individualizace výuky → </a:t>
            </a:r>
            <a:r>
              <a:rPr lang="cs-CZ" b="1" dirty="0">
                <a:solidFill>
                  <a:schemeClr val="accent1"/>
                </a:solidFill>
              </a:rPr>
              <a:t>přínos pro všechny žáky</a:t>
            </a:r>
          </a:p>
          <a:p>
            <a:r>
              <a:rPr lang="cs-CZ" dirty="0"/>
              <a:t>Zohledňuje osobnost žáka, jeho zájmy, preference → chemie v životě muže vs chemie v životě ženy</a:t>
            </a:r>
          </a:p>
          <a:p>
            <a:r>
              <a:rPr lang="cs-CZ" dirty="0"/>
              <a:t>Důležitý aspekt žáka nikoli skupiny → </a:t>
            </a:r>
            <a:r>
              <a:rPr lang="cs-CZ" b="1" dirty="0">
                <a:solidFill>
                  <a:schemeClr val="accent1"/>
                </a:solidFill>
              </a:rPr>
              <a:t>diferenciace směřuje k žákovi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Metody vzájemného učení žáků</a:t>
            </a:r>
          </a:p>
          <a:p>
            <a:pPr lvl="1"/>
            <a:r>
              <a:rPr lang="cs-CZ" dirty="0"/>
              <a:t>Skupinové práce</a:t>
            </a:r>
          </a:p>
          <a:p>
            <a:pPr lvl="1"/>
            <a:r>
              <a:rPr lang="cs-CZ" dirty="0"/>
              <a:t>Projektové vyučování</a:t>
            </a:r>
          </a:p>
          <a:p>
            <a:pPr lvl="1"/>
            <a:r>
              <a:rPr lang="cs-CZ" dirty="0"/>
              <a:t>Programové učení</a:t>
            </a:r>
          </a:p>
        </p:txBody>
      </p:sp>
    </p:spTree>
    <p:extLst>
      <p:ext uri="{BB962C8B-B14F-4D97-AF65-F5344CB8AC3E}">
        <p14:creationId xmlns:p14="http://schemas.microsoft.com/office/powerpoint/2010/main" val="340559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CC5F3-039D-7A67-E4FF-D46462FF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3F840-65EC-AA07-8265-3D6EAE86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Cíle:</a:t>
            </a:r>
          </a:p>
          <a:p>
            <a:pPr lvl="1"/>
            <a:r>
              <a:rPr lang="cs-CZ" dirty="0"/>
              <a:t>Žák aplikuje pravidla systematického názvosloví organické chemie při popisu </a:t>
            </a:r>
            <a:r>
              <a:rPr lang="cs-CZ" dirty="0" err="1"/>
              <a:t>hydroxysloučenin</a:t>
            </a:r>
            <a:r>
              <a:rPr lang="cs-CZ" dirty="0"/>
              <a:t> s využitím jejich triviálních názvů</a:t>
            </a:r>
          </a:p>
          <a:p>
            <a:pPr lvl="1"/>
            <a:r>
              <a:rPr lang="cs-CZ" dirty="0"/>
              <a:t>Žák charakterizuje základní vlastnosti </a:t>
            </a:r>
            <a:r>
              <a:rPr lang="cs-CZ" dirty="0" err="1"/>
              <a:t>hydroxysloučenin</a:t>
            </a:r>
            <a:endParaRPr lang="cs-CZ" dirty="0"/>
          </a:p>
          <a:p>
            <a:pPr lvl="1"/>
            <a:r>
              <a:rPr lang="cs-CZ" dirty="0"/>
              <a:t>Žák aplikuje znalosti o průběhu organických reakcí na konkrétních příkladech</a:t>
            </a:r>
          </a:p>
          <a:p>
            <a:pPr lvl="1"/>
            <a:r>
              <a:rPr lang="cs-CZ" dirty="0"/>
              <a:t>Žák vysvětlí význam </a:t>
            </a:r>
            <a:r>
              <a:rPr lang="cs-CZ" dirty="0" err="1"/>
              <a:t>hydroxysloučenin</a:t>
            </a:r>
            <a:r>
              <a:rPr lang="cs-CZ" dirty="0"/>
              <a:t> a uvede zástupce</a:t>
            </a:r>
          </a:p>
          <a:p>
            <a:pPr lvl="1"/>
            <a:r>
              <a:rPr lang="cs-CZ" dirty="0"/>
              <a:t>Žák identifikuje rizika spojená s </a:t>
            </a:r>
            <a:r>
              <a:rPr lang="cs-CZ" dirty="0" err="1"/>
              <a:t>hydroxysloučeninami</a:t>
            </a:r>
            <a:r>
              <a:rPr lang="cs-CZ" dirty="0"/>
              <a:t> a ovládá první pomoc</a:t>
            </a:r>
          </a:p>
          <a:p>
            <a:pPr lvl="1"/>
            <a:r>
              <a:rPr lang="cs-CZ" dirty="0"/>
              <a:t>Žák plánuje strategii </a:t>
            </a:r>
            <a:r>
              <a:rPr lang="cs-CZ"/>
              <a:t>a navrhuje </a:t>
            </a:r>
            <a:r>
              <a:rPr lang="cs-CZ" dirty="0"/>
              <a:t>cíle skupiny</a:t>
            </a:r>
          </a:p>
          <a:p>
            <a:pPr lvl="1"/>
            <a:r>
              <a:rPr lang="cs-CZ" dirty="0"/>
              <a:t>Žák prezentuje své výsledky</a:t>
            </a:r>
          </a:p>
        </p:txBody>
      </p:sp>
    </p:spTree>
    <p:extLst>
      <p:ext uri="{BB962C8B-B14F-4D97-AF65-F5344CB8AC3E}">
        <p14:creationId xmlns:p14="http://schemas.microsoft.com/office/powerpoint/2010/main" val="292083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CC5F3-039D-7A67-E4FF-D46462FF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3F840-65EC-AA07-8265-3D6EAE86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Metoda: týmová selekce obtížnosti úkolů</a:t>
            </a:r>
          </a:p>
          <a:p>
            <a:r>
              <a:rPr lang="cs-CZ" dirty="0"/>
              <a:t>Instrukce: </a:t>
            </a:r>
          </a:p>
          <a:p>
            <a:pPr lvl="1"/>
            <a:r>
              <a:rPr lang="cs-CZ" dirty="0"/>
              <a:t>Rozdělte se do skupin po 6 (ev. polepeni kartičkami z podkladů ke skládankovému učení – jedno-/vícesytné alifatické jedno-/vícesytné aromatické). </a:t>
            </a:r>
          </a:p>
          <a:p>
            <a:pPr lvl="1"/>
            <a:r>
              <a:rPr lang="cs-CZ" dirty="0"/>
              <a:t>Dostanete pracovní list. Každou část pracovního listu (bod) zpracuje bez pomoci pouze jeden člověk ze skupiny. Jak si úkoly rozdělíte je na vás, zvažte silné stránky.</a:t>
            </a:r>
          </a:p>
          <a:p>
            <a:pPr lvl="1"/>
            <a:r>
              <a:rPr lang="cs-CZ" dirty="0"/>
              <a:t>Skupina bude hodnocena podle počtu splněných úkolů.</a:t>
            </a:r>
          </a:p>
          <a:p>
            <a:pPr lvl="1"/>
            <a:r>
              <a:rPr lang="cs-CZ" dirty="0"/>
              <a:t>Následně bude prezentovat výsledky svého úsilí skupině.</a:t>
            </a:r>
          </a:p>
        </p:txBody>
      </p:sp>
    </p:spTree>
    <p:extLst>
      <p:ext uri="{BB962C8B-B14F-4D97-AF65-F5344CB8AC3E}">
        <p14:creationId xmlns:p14="http://schemas.microsoft.com/office/powerpoint/2010/main" val="32809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CC5F3-039D-7A67-E4FF-D46462FF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3F840-65EC-AA07-8265-3D6EAE86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Akce: </a:t>
            </a:r>
          </a:p>
          <a:p>
            <a:pPr lvl="1"/>
            <a:r>
              <a:rPr lang="cs-CZ" dirty="0"/>
              <a:t>Vlastní skupinová práce</a:t>
            </a:r>
          </a:p>
          <a:p>
            <a:pPr lvl="1"/>
            <a:r>
              <a:rPr lang="cs-CZ" dirty="0"/>
              <a:t>Skupiny seřazeny podle počtu splněných úkolů + nejlepší odměněna</a:t>
            </a:r>
          </a:p>
          <a:p>
            <a:r>
              <a:rPr lang="cs-CZ" dirty="0"/>
              <a:t>Reflexe, evaluace: </a:t>
            </a:r>
          </a:p>
          <a:p>
            <a:pPr lvl="1"/>
            <a:r>
              <a:rPr lang="cs-CZ" dirty="0"/>
              <a:t>Žáci hodnotí jak se jim pracovalo. Co bylo snadné, co ne?</a:t>
            </a:r>
          </a:p>
          <a:p>
            <a:pPr lvl="1"/>
            <a:r>
              <a:rPr lang="cs-CZ" dirty="0"/>
              <a:t>Jaké byly kritické momenty?</a:t>
            </a:r>
          </a:p>
          <a:p>
            <a:pPr lvl="1"/>
            <a:r>
              <a:rPr lang="cs-CZ" dirty="0"/>
              <a:t>Jakým způsobem si úkoly rozdělili? Proč si je rozdělili tak jak je rozdělili? Vedlo zvolené rozdělení k úspěchu? </a:t>
            </a:r>
          </a:p>
          <a:p>
            <a:pPr lvl="1"/>
            <a:r>
              <a:rPr lang="cs-CZ" dirty="0"/>
              <a:t>Pokud byste měli šanci úkoly rozdělit znovu udělali byste to stejně, jinak? Proč?</a:t>
            </a:r>
          </a:p>
        </p:txBody>
      </p:sp>
    </p:spTree>
    <p:extLst>
      <p:ext uri="{BB962C8B-B14F-4D97-AF65-F5344CB8AC3E}">
        <p14:creationId xmlns:p14="http://schemas.microsoft.com/office/powerpoint/2010/main" val="178462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69689-945E-B83C-0AAB-1213653D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skládankové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C8D8F-89B1-7E5F-FE72-4C3F9EFE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Cíle:</a:t>
            </a:r>
          </a:p>
          <a:p>
            <a:pPr lvl="1"/>
            <a:r>
              <a:rPr lang="cs-CZ" dirty="0"/>
              <a:t>Žák aplikuje pravidla systematického názvosloví organické chemie při popisu </a:t>
            </a:r>
            <a:r>
              <a:rPr lang="cs-CZ" dirty="0" err="1"/>
              <a:t>hydroxysloučenin</a:t>
            </a:r>
            <a:r>
              <a:rPr lang="cs-CZ" dirty="0"/>
              <a:t> s využitím jejich triviálních názvů</a:t>
            </a:r>
          </a:p>
          <a:p>
            <a:pPr lvl="1"/>
            <a:r>
              <a:rPr lang="cs-CZ" dirty="0"/>
              <a:t>Žák charakterizuje základní vlastnosti </a:t>
            </a:r>
            <a:r>
              <a:rPr lang="cs-CZ" dirty="0" err="1"/>
              <a:t>hydroxysloučenin</a:t>
            </a:r>
            <a:endParaRPr lang="cs-CZ" dirty="0"/>
          </a:p>
          <a:p>
            <a:pPr lvl="1"/>
            <a:r>
              <a:rPr lang="cs-CZ" dirty="0"/>
              <a:t>Žák aplikuje znalosti o průběhu organických reakcí na konkrétních příkladech</a:t>
            </a:r>
          </a:p>
          <a:p>
            <a:pPr lvl="1"/>
            <a:r>
              <a:rPr lang="cs-CZ" dirty="0"/>
              <a:t>Žák vysvětlí význam </a:t>
            </a:r>
            <a:r>
              <a:rPr lang="cs-CZ" dirty="0" err="1"/>
              <a:t>hydroxysloučenin</a:t>
            </a:r>
            <a:r>
              <a:rPr lang="cs-CZ" dirty="0"/>
              <a:t> a uvede zástupce</a:t>
            </a:r>
          </a:p>
          <a:p>
            <a:r>
              <a:rPr lang="cs-CZ" dirty="0"/>
              <a:t>Metoda: Skládankové učení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86FCF2-B27C-872F-1F37-F9CFCA0D0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3" t="7166" b="5864"/>
          <a:stretch/>
        </p:blipFill>
        <p:spPr>
          <a:xfrm>
            <a:off x="5635486" y="4303643"/>
            <a:ext cx="4207479" cy="226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5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9EEF1-D127-DA61-C72D-BE495278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skládankové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CC9F3-832A-9559-991D-FCFC2506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Instrukce:</a:t>
            </a:r>
          </a:p>
          <a:p>
            <a:pPr lvl="1"/>
            <a:r>
              <a:rPr lang="cs-CZ" dirty="0"/>
              <a:t>Teď budete polepeni kartičkami, které vás rozdělí do skupin. </a:t>
            </a:r>
          </a:p>
          <a:p>
            <a:pPr lvl="1"/>
            <a:r>
              <a:rPr lang="cs-CZ" dirty="0"/>
              <a:t>Každá skupina dostane studijní / pracovní list. Vaším úkolem je list projít a zpracovat. Závěry své skupiny následně budete muset prezentovat spolužákům až se skupiny změní. Zamyslete se tedy i nad tím, jak nejlépe informace předat.</a:t>
            </a:r>
          </a:p>
          <a:p>
            <a:pPr lvl="1"/>
            <a:r>
              <a:rPr lang="cs-CZ" dirty="0"/>
              <a:t>Teď utvořte skupiny po 4, kde vždy bude jeden zástupce z každého probraného tématu. Postupně projděte všechny celky v pořadí Charakteristika, Vlastnosti, Reakce, Zástupci. Z toho co se dozvíte utvořte zápis.</a:t>
            </a:r>
          </a:p>
          <a:p>
            <a:pPr lvl="1"/>
            <a:r>
              <a:rPr lang="cs-CZ" dirty="0"/>
              <a:t>Jedna skupina bude své znalosti (/ zápis) prezentovat a ostatní skupiny jí mohou doplnit – dobrovolníci?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9EEF1-D127-DA61-C72D-BE495278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Alkoholy, fenoly </a:t>
            </a:r>
            <a:r>
              <a:rPr lang="cs-CZ" dirty="0"/>
              <a:t>– skládankové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CC9F3-832A-9559-991D-FCFC2506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Akce:</a:t>
            </a:r>
          </a:p>
          <a:p>
            <a:pPr lvl="1"/>
            <a:r>
              <a:rPr lang="cs-CZ" dirty="0"/>
              <a:t>Klíč k rozdělení do skupin žáci identifikují sami, následně se rozdělí do skupin, kde vždy bude triviální název – systematický název – vzorec.</a:t>
            </a:r>
          </a:p>
          <a:p>
            <a:pPr lvl="1"/>
            <a:r>
              <a:rPr lang="cs-CZ" dirty="0"/>
              <a:t>Skupinám bude zadáno jedno ze 4 pracovních témat (charakteristika, vlastnosti, reakce, zástupci), které bude v expertní skupině zpracovávat.</a:t>
            </a:r>
          </a:p>
          <a:p>
            <a:pPr lvl="1"/>
            <a:r>
              <a:rPr lang="cs-CZ" dirty="0"/>
              <a:t>Expertní skupiny budou rozpuštěny a žáci utvoří domovské skupiny, kde experti předají své znalosti ostatním a utváří ucelený přehled o </a:t>
            </a:r>
            <a:r>
              <a:rPr lang="cs-CZ" dirty="0" err="1"/>
              <a:t>hydroxysloučeninách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Žáci prezentují své závěry.</a:t>
            </a:r>
          </a:p>
          <a:p>
            <a:r>
              <a:rPr lang="cs-CZ" dirty="0"/>
              <a:t>Reflexe, evaluace</a:t>
            </a:r>
          </a:p>
          <a:p>
            <a:pPr lvl="1"/>
            <a:r>
              <a:rPr lang="cs-CZ" dirty="0"/>
              <a:t>Žáci hodnotí jak se jim pracovalo, co bylo snadné, co ne, jaké byly kritické momenty, co příště zlepšit a která podtémata musíme adresovat a dovysvětlit. </a:t>
            </a:r>
          </a:p>
        </p:txBody>
      </p:sp>
    </p:spTree>
    <p:extLst>
      <p:ext uri="{BB962C8B-B14F-4D97-AF65-F5344CB8AC3E}">
        <p14:creationId xmlns:p14="http://schemas.microsoft.com/office/powerpoint/2010/main" val="6711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550">
        <p:push dir="u"/>
      </p:transition>
    </mc:Choice>
    <mc:Fallback xmlns="">
      <p:transition spd="med">
        <p:push dir="u"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7663</TotalTime>
  <Words>578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Diferenciační výukové metody</vt:lpstr>
      <vt:lpstr>Co to je??</vt:lpstr>
      <vt:lpstr>Alkoholy, fenoly – opakování</vt:lpstr>
      <vt:lpstr>Alkoholy, fenoly – opakování</vt:lpstr>
      <vt:lpstr>Alkoholy, fenoly – opakování</vt:lpstr>
      <vt:lpstr>Alkoholy, fenoly – skládankové učení</vt:lpstr>
      <vt:lpstr>Alkoholy, fenoly – skládankové učení</vt:lpstr>
      <vt:lpstr>Alkoholy, fenoly – skládankové učení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Vodík</dc:title>
  <dc:creator>Luboš Fical</dc:creator>
  <cp:lastModifiedBy>Luboš Fical</cp:lastModifiedBy>
  <cp:revision>5</cp:revision>
  <dcterms:created xsi:type="dcterms:W3CDTF">2019-04-23T17:18:39Z</dcterms:created>
  <dcterms:modified xsi:type="dcterms:W3CDTF">2022-11-18T09:20:06Z</dcterms:modified>
</cp:coreProperties>
</file>