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D434-8C89-4888-BC11-AD8DB1059D43}" type="datetimeFigureOut">
              <a:rPr lang="cs-CZ" smtClean="0"/>
              <a:t>23.2.2022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CAFCDF-8534-4542-85C6-7C6EC0849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5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Evokace vlastně funguje na jednoduchém principu – když nás něco zaujme, začneme být zvědaví a chceme se o tom více dozvědět. Když si navíc vybavíme, co již víme, můžeme nové poznatky zapojovat do vlastní poznatkové struktury a tím je učení efektivnější a poznání trvalejší. Učitel má díky evokaci šanci lépe navázat na to, co žáci již vědí, jaké mají zkušenosti - „lépe trefí hřebíček na hlavičku“.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CAFCDF-8534-4542-85C6-7C6EC08492E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18056" y="1722551"/>
            <a:ext cx="9394908" cy="2098226"/>
          </a:xfrm>
        </p:spPr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Didaktika organické chemie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Marek Procházka 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2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7481" y="659464"/>
            <a:ext cx="9811265" cy="1485900"/>
          </a:xfrm>
        </p:spPr>
        <p:txBody>
          <a:bodyPr/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Evokace vs brainstorming/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brainwriting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3892" y="2351903"/>
            <a:ext cx="4403124" cy="274731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 fází procesu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učení, jejím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cílem je pomoci žákům vybavit si (evokovat):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co již o tématu vědí,</a:t>
            </a:r>
            <a:b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co se domnívají, že o něm vědí,</a:t>
            </a:r>
            <a:b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jaké je napadají otázky,</a:t>
            </a:r>
            <a:b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co si o tématu myslí apod.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 rot="1191989">
            <a:off x="2891231" y="1452698"/>
            <a:ext cx="387178" cy="63894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623222" y="2240692"/>
            <a:ext cx="4646140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technika skupinové kreativity zaměřená na generování co nejvíce nápadů na dané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cílem je počet 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ezkritičnost 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ítání netradičních nápadů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ombinace a zlepšování nápadů</a:t>
            </a:r>
          </a:p>
        </p:txBody>
      </p:sp>
      <p:sp>
        <p:nvSpPr>
          <p:cNvPr id="6" name="Šipka dolů 5"/>
          <p:cNvSpPr/>
          <p:nvPr/>
        </p:nvSpPr>
        <p:spPr>
          <a:xfrm rot="19877848">
            <a:off x="7947455" y="1452698"/>
            <a:ext cx="387178" cy="63894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86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663" y="997544"/>
            <a:ext cx="7144780" cy="496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0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508" y="185429"/>
            <a:ext cx="3116051" cy="1956880"/>
          </a:xfrm>
          <a:ln>
            <a:solidFill>
              <a:schemeClr val="tx1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1194958" y="2290826"/>
            <a:ext cx="5745774" cy="443198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Účastníci mohou říct cokoli, co je napadne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nepřípustné nápady dopředu hodnotit nebo kritizovat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Zapisuje se každý nápad či myšlenka a to bez výjimky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Účast je dobrovolná 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Účinné pro vyvolání podvědomě uložených myšlenek 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Směřuje k originalitě a rozmanitosti myšlenek 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Rozvoj sociální a personální kompetence </a:t>
            </a:r>
          </a:p>
          <a:p>
            <a:pPr marL="285750" indent="-285750">
              <a:buFontTx/>
              <a:buChar char="-"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719561" y="2290826"/>
            <a:ext cx="3624648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Prosazení „silnějšího“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Motivace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Obava z hodnocení 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Blokování výkonu 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přizpůsobení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2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606" y="1130645"/>
            <a:ext cx="7130786" cy="481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19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594" y="0"/>
            <a:ext cx="12222593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2876" y="407086"/>
            <a:ext cx="9601200" cy="14859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Základní suroviny průmyslové organické chemie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92876" y="2236572"/>
            <a:ext cx="9601200" cy="4073611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tvoří zemní plyn? Našli bychom v něm i látky anorganické? </a:t>
            </a:r>
          </a:p>
          <a:p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čemu lze zemní plyn využít? </a:t>
            </a:r>
          </a:p>
          <a:p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ropa totéž co nafta? Jak byste popsali vzhled ropy? Jaké je její složení? </a:t>
            </a:r>
          </a:p>
          <a:p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Jaká naleziště ropy znáte? Odkud ropu dovážíme do ČR? </a:t>
            </a:r>
          </a:p>
          <a:p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co lze jednotlivé frakce ropy využít v praxi? </a:t>
            </a:r>
          </a:p>
          <a:p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a kdy vzniklo v minulosti uhlí? </a:t>
            </a:r>
          </a:p>
          <a:p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 je popel (resp. čeho je důkazem), který vzniká po spálení uhlí? </a:t>
            </a:r>
          </a:p>
          <a:p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Proč výše uvedené suroviny řadíme mezi neobnovitelné zdroje?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692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11188" y="337458"/>
            <a:ext cx="3374571" cy="620486"/>
          </a:xfrm>
          <a:solidFill>
            <a:schemeClr val="accent2"/>
          </a:solidFill>
          <a:ln w="38100"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C-M-I-A-R-E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89017" y="1132113"/>
            <a:ext cx="9601200" cy="5634447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Cíl: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Žáci sdílí své zkušenosti, myšlenky, názory, vědomosti na téma neobnovitelných zdrojů (ropa, uhlí a zemní plyn)</a:t>
            </a:r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Metoda: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Brainstorming a brainwriting  </a:t>
            </a:r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Instrukce:</a:t>
            </a:r>
          </a:p>
          <a:p>
            <a:pPr>
              <a:buFontTx/>
              <a:buChar char="-"/>
            </a:pP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Samostatně během 3 minut napsat, co Vás napadne na téma ropa, zemní plyn, uhlí (možnost se inspirovat otázkami na tabuli). </a:t>
            </a:r>
          </a:p>
          <a:p>
            <a:pPr>
              <a:buFontTx/>
              <a:buChar char="-"/>
            </a:pP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 3 minutách se spolusedícím sdílet názory, nápady atd. a sepsat 5 termínů/vět, na kterých se shodnete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minuty).</a:t>
            </a:r>
          </a:p>
          <a:p>
            <a:pPr>
              <a:buFontTx/>
              <a:buChar char="-"/>
            </a:pP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Hromadné psaní na tabuli.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Aktivita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studentů </a:t>
            </a:r>
            <a:endParaRPr 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Reflexe </a:t>
            </a:r>
            <a:endParaRPr 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Evaluace</a:t>
            </a:r>
            <a:endParaRPr 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87240" y="903514"/>
            <a:ext cx="2954384" cy="664029"/>
          </a:xfrm>
          <a:solidFill>
            <a:schemeClr val="accent2"/>
          </a:solidFill>
          <a:ln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Výukové cíle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58982" y="2007325"/>
            <a:ext cx="10289178" cy="341811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Žák vysvětlí původ a chemické složení neobnovitelných zdrojů </a:t>
            </a:r>
          </a:p>
          <a:p>
            <a:r>
              <a:rPr lang="cs-CZ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Žák vyjmenuje využití ropy, uhlí a zemního plynu </a:t>
            </a:r>
          </a:p>
          <a:p>
            <a:r>
              <a:rPr lang="cs-CZ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Žák diskutuje výhody a nevýhody využívání těchto látek </a:t>
            </a:r>
          </a:p>
          <a:p>
            <a:r>
              <a:rPr lang="cs-CZ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Žák popíše způsob zpracování </a:t>
            </a:r>
            <a:r>
              <a:rPr lang="cs-CZ" sz="2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ropy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Žák napíše na papír alespoň tři konkrétní věci, které se pojí s tématem.</a:t>
            </a:r>
          </a:p>
          <a:p>
            <a:r>
              <a:rPr lang="cs-CZ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Žák diskutuje se spolužákem a aktivně se podílí na vybrání pěti společných tvrzení/myšlenek. </a:t>
            </a:r>
          </a:p>
          <a:p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921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544</TotalTime>
  <Words>436</Words>
  <Application>Microsoft Office PowerPoint</Application>
  <PresentationFormat>Širokoúhlá obrazovka</PresentationFormat>
  <Paragraphs>55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Franklin Gothic Book</vt:lpstr>
      <vt:lpstr>Times New Roman</vt:lpstr>
      <vt:lpstr>Wingdings</vt:lpstr>
      <vt:lpstr>Crop</vt:lpstr>
      <vt:lpstr>Didaktika organické chemie</vt:lpstr>
      <vt:lpstr>Evokace vs brainstorming/brainwriting</vt:lpstr>
      <vt:lpstr>Prezentace aplikace PowerPoint</vt:lpstr>
      <vt:lpstr>Prezentace aplikace PowerPoint</vt:lpstr>
      <vt:lpstr>Prezentace aplikace PowerPoint</vt:lpstr>
      <vt:lpstr>Základní suroviny průmyslové organické chemie </vt:lpstr>
      <vt:lpstr>C-M-I-A-R-E</vt:lpstr>
      <vt:lpstr>Výukové cíle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organické chemie</dc:title>
  <dc:creator>MAREK</dc:creator>
  <cp:lastModifiedBy>MAREK</cp:lastModifiedBy>
  <cp:revision>22</cp:revision>
  <dcterms:created xsi:type="dcterms:W3CDTF">2022-02-18T15:57:38Z</dcterms:created>
  <dcterms:modified xsi:type="dcterms:W3CDTF">2022-02-23T18:18:48Z</dcterms:modified>
</cp:coreProperties>
</file>