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8" r:id="rId2"/>
    <p:sldId id="259" r:id="rId3"/>
    <p:sldId id="264" r:id="rId4"/>
    <p:sldId id="266" r:id="rId5"/>
    <p:sldId id="263" r:id="rId6"/>
    <p:sldId id="267" r:id="rId7"/>
    <p:sldId id="262" r:id="rId8"/>
    <p:sldId id="268" r:id="rId9"/>
    <p:sldId id="269" r:id="rId10"/>
    <p:sldId id="270" r:id="rId11"/>
    <p:sldId id="272" r:id="rId12"/>
    <p:sldId id="273" r:id="rId13"/>
    <p:sldId id="274" r:id="rId14"/>
    <p:sldId id="287" r:id="rId15"/>
    <p:sldId id="288" r:id="rId16"/>
    <p:sldId id="276" r:id="rId17"/>
    <p:sldId id="279" r:id="rId18"/>
    <p:sldId id="280" r:id="rId19"/>
    <p:sldId id="281" r:id="rId20"/>
    <p:sldId id="282" r:id="rId21"/>
    <p:sldId id="286" r:id="rId22"/>
    <p:sldId id="277" r:id="rId23"/>
    <p:sldId id="278" r:id="rId24"/>
    <p:sldId id="283" r:id="rId25"/>
    <p:sldId id="2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C706E0-79C0-4632-8CC6-7E40D645EC13}" v="220" dt="2022-11-17T18:02:50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7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árka Kotasová" userId="3c1bad2ae079e69d" providerId="LiveId" clId="{5BC706E0-79C0-4632-8CC6-7E40D645EC13}"/>
    <pc:docChg chg="undo redo custSel addSld delSld modSld sldOrd modMainMaster">
      <pc:chgData name="Šárka Kotasová" userId="3c1bad2ae079e69d" providerId="LiveId" clId="{5BC706E0-79C0-4632-8CC6-7E40D645EC13}" dt="2022-11-17T18:03:13.687" v="5099" actId="1036"/>
      <pc:docMkLst>
        <pc:docMk/>
      </pc:docMkLst>
      <pc:sldChg chg="addSp delSp modSp new del mod setBg addAnim delAnim setClrOvrMap">
        <pc:chgData name="Šárka Kotasová" userId="3c1bad2ae079e69d" providerId="LiveId" clId="{5BC706E0-79C0-4632-8CC6-7E40D645EC13}" dt="2022-11-17T11:29:04.026" v="584" actId="2696"/>
        <pc:sldMkLst>
          <pc:docMk/>
          <pc:sldMk cId="3369638461" sldId="256"/>
        </pc:sldMkLst>
        <pc:spChg chg="mod">
          <ac:chgData name="Šárka Kotasová" userId="3c1bad2ae079e69d" providerId="LiveId" clId="{5BC706E0-79C0-4632-8CC6-7E40D645EC13}" dt="2022-11-17T11:21:52.029" v="200" actId="1035"/>
          <ac:spMkLst>
            <pc:docMk/>
            <pc:sldMk cId="3369638461" sldId="256"/>
            <ac:spMk id="2" creationId="{8101EC9B-520E-B839-E5B0-352F56DB32E5}"/>
          </ac:spMkLst>
        </pc:spChg>
        <pc:spChg chg="mod">
          <ac:chgData name="Šárka Kotasová" userId="3c1bad2ae079e69d" providerId="LiveId" clId="{5BC706E0-79C0-4632-8CC6-7E40D645EC13}" dt="2022-11-17T11:21:55.749" v="203" actId="1036"/>
          <ac:spMkLst>
            <pc:docMk/>
            <pc:sldMk cId="3369638461" sldId="256"/>
            <ac:spMk id="3" creationId="{6022744B-80E6-5769-3E58-B8B40CECD06D}"/>
          </ac:spMkLst>
        </pc:spChg>
        <pc:spChg chg="add del">
          <ac:chgData name="Šárka Kotasová" userId="3c1bad2ae079e69d" providerId="LiveId" clId="{5BC706E0-79C0-4632-8CC6-7E40D645EC13}" dt="2022-11-17T11:22:29.779" v="205" actId="11529"/>
          <ac:spMkLst>
            <pc:docMk/>
            <pc:sldMk cId="3369638461" sldId="256"/>
            <ac:spMk id="4" creationId="{D2800131-0921-7C0D-3718-8D227070A0E7}"/>
          </ac:spMkLst>
        </pc:spChg>
        <pc:spChg chg="add mod ord">
          <ac:chgData name="Šárka Kotasová" userId="3c1bad2ae079e69d" providerId="LiveId" clId="{5BC706E0-79C0-4632-8CC6-7E40D645EC13}" dt="2022-11-17T11:25:15.955" v="309" actId="1036"/>
          <ac:spMkLst>
            <pc:docMk/>
            <pc:sldMk cId="3369638461" sldId="256"/>
            <ac:spMk id="6" creationId="{20E193D2-3C69-68CD-83F2-E06D4BBA03E3}"/>
          </ac:spMkLst>
        </pc:spChg>
        <pc:spChg chg="add del">
          <ac:chgData name="Šárka Kotasová" userId="3c1bad2ae079e69d" providerId="LiveId" clId="{5BC706E0-79C0-4632-8CC6-7E40D645EC13}" dt="2022-11-17T11:07:26.556" v="30" actId="26606"/>
          <ac:spMkLst>
            <pc:docMk/>
            <pc:sldMk cId="3369638461" sldId="256"/>
            <ac:spMk id="9" creationId="{0671A8AE-40A1-4631-A6B8-581AFF065482}"/>
          </ac:spMkLst>
        </pc:spChg>
        <pc:spChg chg="add del">
          <ac:chgData name="Šárka Kotasová" userId="3c1bad2ae079e69d" providerId="LiveId" clId="{5BC706E0-79C0-4632-8CC6-7E40D645EC13}" dt="2022-11-17T11:07:26.556" v="30" actId="26606"/>
          <ac:spMkLst>
            <pc:docMk/>
            <pc:sldMk cId="3369638461" sldId="256"/>
            <ac:spMk id="11" creationId="{AB58EF07-17C2-48CF-ABB0-EEF1F17CB8F0}"/>
          </ac:spMkLst>
        </pc:spChg>
        <pc:spChg chg="add del">
          <ac:chgData name="Šárka Kotasová" userId="3c1bad2ae079e69d" providerId="LiveId" clId="{5BC706E0-79C0-4632-8CC6-7E40D645EC13}" dt="2022-11-17T11:07:26.556" v="30" actId="26606"/>
          <ac:spMkLst>
            <pc:docMk/>
            <pc:sldMk cId="3369638461" sldId="256"/>
            <ac:spMk id="13" creationId="{AF2F604E-43BE-4DC3-B983-E071523364F8}"/>
          </ac:spMkLst>
        </pc:spChg>
        <pc:spChg chg="add del">
          <ac:chgData name="Šárka Kotasová" userId="3c1bad2ae079e69d" providerId="LiveId" clId="{5BC706E0-79C0-4632-8CC6-7E40D645EC13}" dt="2022-11-17T11:07:26.556" v="30" actId="26606"/>
          <ac:spMkLst>
            <pc:docMk/>
            <pc:sldMk cId="3369638461" sldId="256"/>
            <ac:spMk id="15" creationId="{08C9B587-E65E-4B52-B37C-ABEBB6E87928}"/>
          </ac:spMkLst>
        </pc:spChg>
        <pc:spChg chg="add del">
          <ac:chgData name="Šárka Kotasová" userId="3c1bad2ae079e69d" providerId="LiveId" clId="{5BC706E0-79C0-4632-8CC6-7E40D645EC13}" dt="2022-11-17T11:07:26.150" v="29" actId="26606"/>
          <ac:spMkLst>
            <pc:docMk/>
            <pc:sldMk cId="3369638461" sldId="256"/>
            <ac:spMk id="20" creationId="{06DA9DF9-31F7-4056-B42E-878CC92417B8}"/>
          </ac:spMkLst>
        </pc:spChg>
        <pc:picChg chg="add del mod ord">
          <ac:chgData name="Šárka Kotasová" userId="3c1bad2ae079e69d" providerId="LiveId" clId="{5BC706E0-79C0-4632-8CC6-7E40D645EC13}" dt="2022-11-17T11:07:26.556" v="30" actId="26606"/>
          <ac:picMkLst>
            <pc:docMk/>
            <pc:sldMk cId="3369638461" sldId="256"/>
            <ac:picMk id="5" creationId="{1F1FBF4D-4AE3-9291-7417-F77646C7ED68}"/>
          </ac:picMkLst>
        </pc:picChg>
      </pc:sldChg>
      <pc:sldChg chg="modSp new del setBg">
        <pc:chgData name="Šárka Kotasová" userId="3c1bad2ae079e69d" providerId="LiveId" clId="{5BC706E0-79C0-4632-8CC6-7E40D645EC13}" dt="2022-11-17T11:16:42.580" v="163" actId="2696"/>
        <pc:sldMkLst>
          <pc:docMk/>
          <pc:sldMk cId="1012423030" sldId="257"/>
        </pc:sldMkLst>
        <pc:spChg chg="mod">
          <ac:chgData name="Šárka Kotasová" userId="3c1bad2ae079e69d" providerId="LiveId" clId="{5BC706E0-79C0-4632-8CC6-7E40D645EC13}" dt="2022-11-17T11:13:32.945" v="132"/>
          <ac:spMkLst>
            <pc:docMk/>
            <pc:sldMk cId="1012423030" sldId="257"/>
            <ac:spMk id="2" creationId="{FC3537B6-7513-CC7B-DF8A-9A839C33F36E}"/>
          </ac:spMkLst>
        </pc:spChg>
        <pc:spChg chg="mod">
          <ac:chgData name="Šárka Kotasová" userId="3c1bad2ae079e69d" providerId="LiveId" clId="{5BC706E0-79C0-4632-8CC6-7E40D645EC13}" dt="2022-11-17T11:13:32.945" v="132"/>
          <ac:spMkLst>
            <pc:docMk/>
            <pc:sldMk cId="1012423030" sldId="257"/>
            <ac:spMk id="3" creationId="{A280C0D0-0FBE-3C03-1988-4C38347BD31C}"/>
          </ac:spMkLst>
        </pc:spChg>
      </pc:sldChg>
      <pc:sldChg chg="modSp new del mod">
        <pc:chgData name="Šárka Kotasová" userId="3c1bad2ae079e69d" providerId="LiveId" clId="{5BC706E0-79C0-4632-8CC6-7E40D645EC13}" dt="2022-11-17T11:29:51.041" v="613" actId="2696"/>
        <pc:sldMkLst>
          <pc:docMk/>
          <pc:sldMk cId="2594333298" sldId="257"/>
        </pc:sldMkLst>
        <pc:spChg chg="mod">
          <ac:chgData name="Šárka Kotasová" userId="3c1bad2ae079e69d" providerId="LiveId" clId="{5BC706E0-79C0-4632-8CC6-7E40D645EC13}" dt="2022-11-17T11:28:47.725" v="581" actId="20577"/>
          <ac:spMkLst>
            <pc:docMk/>
            <pc:sldMk cId="2594333298" sldId="257"/>
            <ac:spMk id="2" creationId="{4245B41A-2DCF-EB06-468A-70F48F1D1D6A}"/>
          </ac:spMkLst>
        </pc:spChg>
        <pc:spChg chg="mod">
          <ac:chgData name="Šárka Kotasová" userId="3c1bad2ae079e69d" providerId="LiveId" clId="{5BC706E0-79C0-4632-8CC6-7E40D645EC13}" dt="2022-11-17T11:28:01.860" v="501" actId="207"/>
          <ac:spMkLst>
            <pc:docMk/>
            <pc:sldMk cId="2594333298" sldId="257"/>
            <ac:spMk id="3" creationId="{9409BC1C-536E-FFFF-B541-60C922312814}"/>
          </ac:spMkLst>
        </pc:spChg>
      </pc:sldChg>
      <pc:sldChg chg="delSp add mod">
        <pc:chgData name="Šárka Kotasová" userId="3c1bad2ae079e69d" providerId="LiveId" clId="{5BC706E0-79C0-4632-8CC6-7E40D645EC13}" dt="2022-11-17T11:28:59.154" v="583" actId="478"/>
        <pc:sldMkLst>
          <pc:docMk/>
          <pc:sldMk cId="3058995602" sldId="258"/>
        </pc:sldMkLst>
        <pc:spChg chg="del">
          <ac:chgData name="Šárka Kotasová" userId="3c1bad2ae079e69d" providerId="LiveId" clId="{5BC706E0-79C0-4632-8CC6-7E40D645EC13}" dt="2022-11-17T11:28:59.154" v="583" actId="478"/>
          <ac:spMkLst>
            <pc:docMk/>
            <pc:sldMk cId="3058995602" sldId="258"/>
            <ac:spMk id="6" creationId="{20E193D2-3C69-68CD-83F2-E06D4BBA03E3}"/>
          </ac:spMkLst>
        </pc:spChg>
      </pc:sldChg>
      <pc:sldChg chg="addSp delSp modSp add mod">
        <pc:chgData name="Šárka Kotasová" userId="3c1bad2ae079e69d" providerId="LiveId" clId="{5BC706E0-79C0-4632-8CC6-7E40D645EC13}" dt="2022-11-17T11:30:30.373" v="639" actId="171"/>
        <pc:sldMkLst>
          <pc:docMk/>
          <pc:sldMk cId="2783666088" sldId="259"/>
        </pc:sldMkLst>
        <pc:spChg chg="mod">
          <ac:chgData name="Šárka Kotasová" userId="3c1bad2ae079e69d" providerId="LiveId" clId="{5BC706E0-79C0-4632-8CC6-7E40D645EC13}" dt="2022-11-17T11:29:35.129" v="612" actId="12789"/>
          <ac:spMkLst>
            <pc:docMk/>
            <pc:sldMk cId="2783666088" sldId="259"/>
            <ac:spMk id="2" creationId="{8101EC9B-520E-B839-E5B0-352F56DB32E5}"/>
          </ac:spMkLst>
        </pc:spChg>
        <pc:spChg chg="del">
          <ac:chgData name="Šárka Kotasová" userId="3c1bad2ae079e69d" providerId="LiveId" clId="{5BC706E0-79C0-4632-8CC6-7E40D645EC13}" dt="2022-11-17T11:29:18.493" v="587" actId="478"/>
          <ac:spMkLst>
            <pc:docMk/>
            <pc:sldMk cId="2783666088" sldId="259"/>
            <ac:spMk id="3" creationId="{6022744B-80E6-5769-3E58-B8B40CECD06D}"/>
          </ac:spMkLst>
        </pc:spChg>
        <pc:spChg chg="add del mod">
          <ac:chgData name="Šárka Kotasová" userId="3c1bad2ae079e69d" providerId="LiveId" clId="{5BC706E0-79C0-4632-8CC6-7E40D645EC13}" dt="2022-11-17T11:29:21.295" v="588" actId="478"/>
          <ac:spMkLst>
            <pc:docMk/>
            <pc:sldMk cId="2783666088" sldId="259"/>
            <ac:spMk id="5" creationId="{22B28913-F987-209D-30BB-42F925B54C5B}"/>
          </ac:spMkLst>
        </pc:spChg>
        <pc:spChg chg="add mod ord">
          <ac:chgData name="Šárka Kotasová" userId="3c1bad2ae079e69d" providerId="LiveId" clId="{5BC706E0-79C0-4632-8CC6-7E40D645EC13}" dt="2022-11-17T11:30:30.373" v="639" actId="171"/>
          <ac:spMkLst>
            <pc:docMk/>
            <pc:sldMk cId="2783666088" sldId="259"/>
            <ac:spMk id="6" creationId="{EF279905-3C17-98A1-FA98-D294038DAE5E}"/>
          </ac:spMkLst>
        </pc:spChg>
      </pc:sldChg>
      <pc:sldChg chg="addSp delSp modSp new del mod">
        <pc:chgData name="Šárka Kotasová" userId="3c1bad2ae079e69d" providerId="LiveId" clId="{5BC706E0-79C0-4632-8CC6-7E40D645EC13}" dt="2022-11-17T13:02:41.595" v="1016" actId="2696"/>
        <pc:sldMkLst>
          <pc:docMk/>
          <pc:sldMk cId="484465710" sldId="260"/>
        </pc:sldMkLst>
        <pc:spChg chg="mod">
          <ac:chgData name="Šárka Kotasová" userId="3c1bad2ae079e69d" providerId="LiveId" clId="{5BC706E0-79C0-4632-8CC6-7E40D645EC13}" dt="2022-11-17T13:02:25.055" v="1010" actId="21"/>
          <ac:spMkLst>
            <pc:docMk/>
            <pc:sldMk cId="484465710" sldId="260"/>
            <ac:spMk id="2" creationId="{AF65A94D-92FC-244F-27D4-14C038D53C39}"/>
          </ac:spMkLst>
        </pc:spChg>
        <pc:spChg chg="add del mod">
          <ac:chgData name="Šárka Kotasová" userId="3c1bad2ae079e69d" providerId="LiveId" clId="{5BC706E0-79C0-4632-8CC6-7E40D645EC13}" dt="2022-11-17T12:52:16.239" v="848" actId="931"/>
          <ac:spMkLst>
            <pc:docMk/>
            <pc:sldMk cId="484465710" sldId="260"/>
            <ac:spMk id="3" creationId="{F1295CAE-D83F-02A8-7BA6-F83D296E90C1}"/>
          </ac:spMkLst>
        </pc:spChg>
        <pc:spChg chg="add mod ord">
          <ac:chgData name="Šárka Kotasová" userId="3c1bad2ae079e69d" providerId="LiveId" clId="{5BC706E0-79C0-4632-8CC6-7E40D645EC13}" dt="2022-11-17T11:30:42.228" v="641" actId="167"/>
          <ac:spMkLst>
            <pc:docMk/>
            <pc:sldMk cId="484465710" sldId="260"/>
            <ac:spMk id="4" creationId="{7A6EF4E4-746A-70F9-77A2-5B02BAECFC70}"/>
          </ac:spMkLst>
        </pc:spChg>
        <pc:spChg chg="add del mod">
          <ac:chgData name="Šárka Kotasová" userId="3c1bad2ae079e69d" providerId="LiveId" clId="{5BC706E0-79C0-4632-8CC6-7E40D645EC13}" dt="2022-11-17T12:54:41.917" v="881" actId="478"/>
          <ac:spMkLst>
            <pc:docMk/>
            <pc:sldMk cId="484465710" sldId="260"/>
            <ac:spMk id="7" creationId="{E998B258-9B32-93EB-A71C-59DD22CD676E}"/>
          </ac:spMkLst>
        </pc:spChg>
        <pc:spChg chg="add mod">
          <ac:chgData name="Šárka Kotasová" userId="3c1bad2ae079e69d" providerId="LiveId" clId="{5BC706E0-79C0-4632-8CC6-7E40D645EC13}" dt="2022-11-17T13:02:13.798" v="993" actId="478"/>
          <ac:spMkLst>
            <pc:docMk/>
            <pc:sldMk cId="484465710" sldId="260"/>
            <ac:spMk id="15" creationId="{2D807B12-BC42-3D0D-D087-F5AF8CCE1656}"/>
          </ac:spMkLst>
        </pc:spChg>
        <pc:picChg chg="add del mod">
          <ac:chgData name="Šárka Kotasová" userId="3c1bad2ae079e69d" providerId="LiveId" clId="{5BC706E0-79C0-4632-8CC6-7E40D645EC13}" dt="2022-11-17T13:02:13.798" v="993" actId="478"/>
          <ac:picMkLst>
            <pc:docMk/>
            <pc:sldMk cId="484465710" sldId="260"/>
            <ac:picMk id="6" creationId="{CC0C039D-8550-75E2-D046-FACB351F22C9}"/>
          </ac:picMkLst>
        </pc:picChg>
        <pc:picChg chg="add del mod">
          <ac:chgData name="Šárka Kotasová" userId="3c1bad2ae079e69d" providerId="LiveId" clId="{5BC706E0-79C0-4632-8CC6-7E40D645EC13}" dt="2022-11-17T13:02:12" v="991" actId="478"/>
          <ac:picMkLst>
            <pc:docMk/>
            <pc:sldMk cId="484465710" sldId="260"/>
            <ac:picMk id="9" creationId="{4C086123-7103-A9B7-469E-13D8858F3482}"/>
          </ac:picMkLst>
        </pc:picChg>
        <pc:picChg chg="add del mod">
          <ac:chgData name="Šárka Kotasová" userId="3c1bad2ae079e69d" providerId="LiveId" clId="{5BC706E0-79C0-4632-8CC6-7E40D645EC13}" dt="2022-11-17T13:02:12.406" v="992" actId="478"/>
          <ac:picMkLst>
            <pc:docMk/>
            <pc:sldMk cId="484465710" sldId="260"/>
            <ac:picMk id="11" creationId="{75982406-F4B8-C02A-0E62-B9D1F64153DA}"/>
          </ac:picMkLst>
        </pc:picChg>
        <pc:picChg chg="add del mod">
          <ac:chgData name="Šárka Kotasová" userId="3c1bad2ae079e69d" providerId="LiveId" clId="{5BC706E0-79C0-4632-8CC6-7E40D645EC13}" dt="2022-11-17T13:02:11.046" v="990" actId="478"/>
          <ac:picMkLst>
            <pc:docMk/>
            <pc:sldMk cId="484465710" sldId="260"/>
            <ac:picMk id="13" creationId="{20335292-C6CC-3497-78DD-42A0930E6FD1}"/>
          </ac:picMkLst>
        </pc:picChg>
      </pc:sldChg>
      <pc:sldChg chg="modSp new del mod">
        <pc:chgData name="Šárka Kotasová" userId="3c1bad2ae079e69d" providerId="LiveId" clId="{5BC706E0-79C0-4632-8CC6-7E40D645EC13}" dt="2022-11-17T13:02:52.549" v="1017" actId="2696"/>
        <pc:sldMkLst>
          <pc:docMk/>
          <pc:sldMk cId="1727874176" sldId="261"/>
        </pc:sldMkLst>
        <pc:spChg chg="mod">
          <ac:chgData name="Šárka Kotasová" userId="3c1bad2ae079e69d" providerId="LiveId" clId="{5BC706E0-79C0-4632-8CC6-7E40D645EC13}" dt="2022-11-17T12:52:53.289" v="856" actId="20577"/>
          <ac:spMkLst>
            <pc:docMk/>
            <pc:sldMk cId="1727874176" sldId="261"/>
            <ac:spMk id="3" creationId="{E43B72D3-742C-420F-C3DC-44C577266D16}"/>
          </ac:spMkLst>
        </pc:spChg>
      </pc:sldChg>
      <pc:sldChg chg="addSp delSp modSp add mod ord">
        <pc:chgData name="Šárka Kotasová" userId="3c1bad2ae079e69d" providerId="LiveId" clId="{5BC706E0-79C0-4632-8CC6-7E40D645EC13}" dt="2022-11-17T13:49:39.126" v="2366" actId="1037"/>
        <pc:sldMkLst>
          <pc:docMk/>
          <pc:sldMk cId="1066175201" sldId="262"/>
        </pc:sldMkLst>
        <pc:spChg chg="del">
          <ac:chgData name="Šárka Kotasová" userId="3c1bad2ae079e69d" providerId="LiveId" clId="{5BC706E0-79C0-4632-8CC6-7E40D645EC13}" dt="2022-11-17T12:59:52.907" v="907" actId="478"/>
          <ac:spMkLst>
            <pc:docMk/>
            <pc:sldMk cId="1066175201" sldId="262"/>
            <ac:spMk id="2" creationId="{AF65A94D-92FC-244F-27D4-14C038D53C39}"/>
          </ac:spMkLst>
        </pc:spChg>
        <pc:spChg chg="add del">
          <ac:chgData name="Šárka Kotasová" userId="3c1bad2ae079e69d" providerId="LiveId" clId="{5BC706E0-79C0-4632-8CC6-7E40D645EC13}" dt="2022-11-17T12:59:57.032" v="909" actId="478"/>
          <ac:spMkLst>
            <pc:docMk/>
            <pc:sldMk cId="1066175201" sldId="262"/>
            <ac:spMk id="4" creationId="{7A6EF4E4-746A-70F9-77A2-5B02BAECFC70}"/>
          </ac:spMkLst>
        </pc:spChg>
        <pc:spChg chg="add del mod">
          <ac:chgData name="Šárka Kotasová" userId="3c1bad2ae079e69d" providerId="LiveId" clId="{5BC706E0-79C0-4632-8CC6-7E40D645EC13}" dt="2022-11-17T12:59:51.281" v="906" actId="478"/>
          <ac:spMkLst>
            <pc:docMk/>
            <pc:sldMk cId="1066175201" sldId="262"/>
            <ac:spMk id="5" creationId="{A749CE94-73C6-AA28-C513-952537996164}"/>
          </ac:spMkLst>
        </pc:spChg>
        <pc:spChg chg="add del mod">
          <ac:chgData name="Šárka Kotasová" userId="3c1bad2ae079e69d" providerId="LiveId" clId="{5BC706E0-79C0-4632-8CC6-7E40D645EC13}" dt="2022-11-17T13:00:02.238" v="910" actId="478"/>
          <ac:spMkLst>
            <pc:docMk/>
            <pc:sldMk cId="1066175201" sldId="262"/>
            <ac:spMk id="8" creationId="{BDC74B70-7D49-DA32-26DB-557D6B3228CA}"/>
          </ac:spMkLst>
        </pc:spChg>
        <pc:spChg chg="add del mod">
          <ac:chgData name="Šárka Kotasová" userId="3c1bad2ae079e69d" providerId="LiveId" clId="{5BC706E0-79C0-4632-8CC6-7E40D645EC13}" dt="2022-11-17T13:04:32.942" v="1041" actId="478"/>
          <ac:spMkLst>
            <pc:docMk/>
            <pc:sldMk cId="1066175201" sldId="262"/>
            <ac:spMk id="17" creationId="{5F1A33D6-5BEC-2453-12EB-B75B0A6D1019}"/>
          </ac:spMkLst>
        </pc:spChg>
        <pc:spChg chg="add mod">
          <ac:chgData name="Šárka Kotasová" userId="3c1bad2ae079e69d" providerId="LiveId" clId="{5BC706E0-79C0-4632-8CC6-7E40D645EC13}" dt="2022-11-17T13:48:18.918" v="2343" actId="1037"/>
          <ac:spMkLst>
            <pc:docMk/>
            <pc:sldMk cId="1066175201" sldId="262"/>
            <ac:spMk id="18" creationId="{2031367D-3C00-7F74-9756-D2CF16BC8385}"/>
          </ac:spMkLst>
        </pc:spChg>
        <pc:spChg chg="add mod">
          <ac:chgData name="Šárka Kotasová" userId="3c1bad2ae079e69d" providerId="LiveId" clId="{5BC706E0-79C0-4632-8CC6-7E40D645EC13}" dt="2022-11-17T13:48:18.918" v="2343" actId="1037"/>
          <ac:spMkLst>
            <pc:docMk/>
            <pc:sldMk cId="1066175201" sldId="262"/>
            <ac:spMk id="19" creationId="{80BEF75A-E161-9F20-9CA3-C3BBFCA6A517}"/>
          </ac:spMkLst>
        </pc:spChg>
        <pc:spChg chg="add mod">
          <ac:chgData name="Šárka Kotasová" userId="3c1bad2ae079e69d" providerId="LiveId" clId="{5BC706E0-79C0-4632-8CC6-7E40D645EC13}" dt="2022-11-17T13:48:18.918" v="2343" actId="1037"/>
          <ac:spMkLst>
            <pc:docMk/>
            <pc:sldMk cId="1066175201" sldId="262"/>
            <ac:spMk id="20" creationId="{A2F517AC-EC49-EB16-C94A-F5A097EF0973}"/>
          </ac:spMkLst>
        </pc:spChg>
        <pc:spChg chg="add mod">
          <ac:chgData name="Šárka Kotasová" userId="3c1bad2ae079e69d" providerId="LiveId" clId="{5BC706E0-79C0-4632-8CC6-7E40D645EC13}" dt="2022-11-17T13:48:18.918" v="2343" actId="1037"/>
          <ac:spMkLst>
            <pc:docMk/>
            <pc:sldMk cId="1066175201" sldId="262"/>
            <ac:spMk id="21" creationId="{9CA4E497-2274-49A1-2A0D-4275EF7E3E48}"/>
          </ac:spMkLst>
        </pc:spChg>
        <pc:spChg chg="add mod">
          <ac:chgData name="Šárka Kotasová" userId="3c1bad2ae079e69d" providerId="LiveId" clId="{5BC706E0-79C0-4632-8CC6-7E40D645EC13}" dt="2022-11-17T13:48:18.918" v="2343" actId="1037"/>
          <ac:spMkLst>
            <pc:docMk/>
            <pc:sldMk cId="1066175201" sldId="262"/>
            <ac:spMk id="30" creationId="{A1D0E4D4-AA45-6CE9-52D7-F2150D7D87CE}"/>
          </ac:spMkLst>
        </pc:spChg>
        <pc:spChg chg="add mod">
          <ac:chgData name="Šárka Kotasová" userId="3c1bad2ae079e69d" providerId="LiveId" clId="{5BC706E0-79C0-4632-8CC6-7E40D645EC13}" dt="2022-11-17T13:49:39.126" v="2366" actId="1037"/>
          <ac:spMkLst>
            <pc:docMk/>
            <pc:sldMk cId="1066175201" sldId="262"/>
            <ac:spMk id="37" creationId="{7A493B20-2B10-14DC-1D00-8BA5494F7BE2}"/>
          </ac:spMkLst>
        </pc:spChg>
        <pc:grpChg chg="add del mod">
          <ac:chgData name="Šárka Kotasová" userId="3c1bad2ae079e69d" providerId="LiveId" clId="{5BC706E0-79C0-4632-8CC6-7E40D645EC13}" dt="2022-11-17T13:47:58.455" v="2326" actId="165"/>
          <ac:grpSpMkLst>
            <pc:docMk/>
            <pc:sldMk cId="1066175201" sldId="262"/>
            <ac:grpSpMk id="34" creationId="{A7DA5D11-8D15-9ABA-D233-DC6649F88B31}"/>
          </ac:grpSpMkLst>
        </pc:grpChg>
        <pc:grpChg chg="add mod">
          <ac:chgData name="Šárka Kotasová" userId="3c1bad2ae079e69d" providerId="LiveId" clId="{5BC706E0-79C0-4632-8CC6-7E40D645EC13}" dt="2022-11-17T13:49:22.506" v="2354" actId="1038"/>
          <ac:grpSpMkLst>
            <pc:docMk/>
            <pc:sldMk cId="1066175201" sldId="262"/>
            <ac:grpSpMk id="39" creationId="{71C4BD9E-539F-0AC2-BABF-27180FAC75DA}"/>
          </ac:grpSpMkLst>
        </pc:grpChg>
        <pc:picChg chg="del">
          <ac:chgData name="Šárka Kotasová" userId="3c1bad2ae079e69d" providerId="LiveId" clId="{5BC706E0-79C0-4632-8CC6-7E40D645EC13}" dt="2022-11-17T12:59:47.199" v="905" actId="478"/>
          <ac:picMkLst>
            <pc:docMk/>
            <pc:sldMk cId="1066175201" sldId="262"/>
            <ac:picMk id="6" creationId="{CC0C039D-8550-75E2-D046-FACB351F22C9}"/>
          </ac:picMkLst>
        </pc:picChg>
        <pc:picChg chg="mod ord modCrop">
          <ac:chgData name="Šárka Kotasová" userId="3c1bad2ae079e69d" providerId="LiveId" clId="{5BC706E0-79C0-4632-8CC6-7E40D645EC13}" dt="2022-11-17T13:48:18.918" v="2343" actId="1037"/>
          <ac:picMkLst>
            <pc:docMk/>
            <pc:sldMk cId="1066175201" sldId="262"/>
            <ac:picMk id="9" creationId="{4C086123-7103-A9B7-469E-13D8858F3482}"/>
          </ac:picMkLst>
        </pc:picChg>
        <pc:picChg chg="mod">
          <ac:chgData name="Šárka Kotasová" userId="3c1bad2ae079e69d" providerId="LiveId" clId="{5BC706E0-79C0-4632-8CC6-7E40D645EC13}" dt="2022-11-17T13:48:18.918" v="2343" actId="1037"/>
          <ac:picMkLst>
            <pc:docMk/>
            <pc:sldMk cId="1066175201" sldId="262"/>
            <ac:picMk id="11" creationId="{75982406-F4B8-C02A-0E62-B9D1F64153DA}"/>
          </ac:picMkLst>
        </pc:picChg>
        <pc:picChg chg="mod">
          <ac:chgData name="Šárka Kotasová" userId="3c1bad2ae079e69d" providerId="LiveId" clId="{5BC706E0-79C0-4632-8CC6-7E40D645EC13}" dt="2022-11-17T13:48:18.918" v="2343" actId="1037"/>
          <ac:picMkLst>
            <pc:docMk/>
            <pc:sldMk cId="1066175201" sldId="262"/>
            <ac:picMk id="13" creationId="{20335292-C6CC-3497-78DD-42A0930E6FD1}"/>
          </ac:picMkLst>
        </pc:picChg>
        <pc:picChg chg="add mod modCrop">
          <ac:chgData name="Šárka Kotasová" userId="3c1bad2ae079e69d" providerId="LiveId" clId="{5BC706E0-79C0-4632-8CC6-7E40D645EC13}" dt="2022-11-17T13:48:18.918" v="2343" actId="1037"/>
          <ac:picMkLst>
            <pc:docMk/>
            <pc:sldMk cId="1066175201" sldId="262"/>
            <ac:picMk id="22" creationId="{C06E54C9-CD1D-5D8B-D7B7-B63FBC08F8C5}"/>
          </ac:picMkLst>
        </pc:picChg>
        <pc:picChg chg="add del mod">
          <ac:chgData name="Šárka Kotasová" userId="3c1bad2ae079e69d" providerId="LiveId" clId="{5BC706E0-79C0-4632-8CC6-7E40D645EC13}" dt="2022-11-17T13:35:31.297" v="2079"/>
          <ac:picMkLst>
            <pc:docMk/>
            <pc:sldMk cId="1066175201" sldId="262"/>
            <ac:picMk id="25" creationId="{3685D198-4D18-3C3F-398D-FC39630471B4}"/>
          </ac:picMkLst>
        </pc:picChg>
        <pc:picChg chg="add del mod">
          <ac:chgData name="Šárka Kotasová" userId="3c1bad2ae079e69d" providerId="LiveId" clId="{5BC706E0-79C0-4632-8CC6-7E40D645EC13}" dt="2022-11-17T13:36:28.783" v="2086" actId="478"/>
          <ac:picMkLst>
            <pc:docMk/>
            <pc:sldMk cId="1066175201" sldId="262"/>
            <ac:picMk id="28" creationId="{C994D609-4997-CF6B-2720-68965B78D043}"/>
          </ac:picMkLst>
        </pc:picChg>
        <pc:picChg chg="add mod topLvl modCrop">
          <ac:chgData name="Šárka Kotasová" userId="3c1bad2ae079e69d" providerId="LiveId" clId="{5BC706E0-79C0-4632-8CC6-7E40D645EC13}" dt="2022-11-17T13:48:10.538" v="2328" actId="164"/>
          <ac:picMkLst>
            <pc:docMk/>
            <pc:sldMk cId="1066175201" sldId="262"/>
            <ac:picMk id="32" creationId="{1AC84FDC-1581-ADBF-4A5A-701F448ADBC6}"/>
          </ac:picMkLst>
        </pc:picChg>
        <pc:picChg chg="add mod ord topLvl modCrop">
          <ac:chgData name="Šárka Kotasová" userId="3c1bad2ae079e69d" providerId="LiveId" clId="{5BC706E0-79C0-4632-8CC6-7E40D645EC13}" dt="2022-11-17T13:48:10.538" v="2328" actId="164"/>
          <ac:picMkLst>
            <pc:docMk/>
            <pc:sldMk cId="1066175201" sldId="262"/>
            <ac:picMk id="33" creationId="{409ECD53-2530-DF62-B5BE-DA947C604795}"/>
          </ac:picMkLst>
        </pc:picChg>
        <pc:cxnChg chg="add del mod">
          <ac:chgData name="Šárka Kotasová" userId="3c1bad2ae079e69d" providerId="LiveId" clId="{5BC706E0-79C0-4632-8CC6-7E40D645EC13}" dt="2022-11-17T13:04:25.844" v="1039" actId="478"/>
          <ac:cxnSpMkLst>
            <pc:docMk/>
            <pc:sldMk cId="1066175201" sldId="262"/>
            <ac:cxnSpMk id="12" creationId="{2E2EF82F-C25C-4B74-6B5C-7F34D9434BE2}"/>
          </ac:cxnSpMkLst>
        </pc:cxnChg>
        <pc:cxnChg chg="add del">
          <ac:chgData name="Šárka Kotasová" userId="3c1bad2ae079e69d" providerId="LiveId" clId="{5BC706E0-79C0-4632-8CC6-7E40D645EC13}" dt="2022-11-17T13:03:57.376" v="1032" actId="478"/>
          <ac:cxnSpMkLst>
            <pc:docMk/>
            <pc:sldMk cId="1066175201" sldId="262"/>
            <ac:cxnSpMk id="15" creationId="{265B469D-2C2C-B4A0-1140-13AA0518C36F}"/>
          </ac:cxnSpMkLst>
        </pc:cxnChg>
        <pc:cxnChg chg="add mod">
          <ac:chgData name="Šárka Kotasová" userId="3c1bad2ae079e69d" providerId="LiveId" clId="{5BC706E0-79C0-4632-8CC6-7E40D645EC13}" dt="2022-11-17T13:48:18.918" v="2343" actId="1037"/>
          <ac:cxnSpMkLst>
            <pc:docMk/>
            <pc:sldMk cId="1066175201" sldId="262"/>
            <ac:cxnSpMk id="24" creationId="{78B9D505-66BA-E97A-04FC-2DC2F541A4C3}"/>
          </ac:cxnSpMkLst>
        </pc:cxnChg>
        <pc:cxnChg chg="add mod">
          <ac:chgData name="Šárka Kotasová" userId="3c1bad2ae079e69d" providerId="LiveId" clId="{5BC706E0-79C0-4632-8CC6-7E40D645EC13}" dt="2022-11-17T13:48:18.918" v="2343" actId="1037"/>
          <ac:cxnSpMkLst>
            <pc:docMk/>
            <pc:sldMk cId="1066175201" sldId="262"/>
            <ac:cxnSpMk id="26" creationId="{2867675B-118B-D1E9-0C34-0B9B235451EE}"/>
          </ac:cxnSpMkLst>
        </pc:cxnChg>
        <pc:cxnChg chg="add mod">
          <ac:chgData name="Šárka Kotasová" userId="3c1bad2ae079e69d" providerId="LiveId" clId="{5BC706E0-79C0-4632-8CC6-7E40D645EC13}" dt="2022-11-17T13:48:18.918" v="2343" actId="1037"/>
          <ac:cxnSpMkLst>
            <pc:docMk/>
            <pc:sldMk cId="1066175201" sldId="262"/>
            <ac:cxnSpMk id="29" creationId="{6C9F5D8C-D192-888D-EDD8-6CAADAF264AD}"/>
          </ac:cxnSpMkLst>
        </pc:cxnChg>
        <pc:cxnChg chg="add mod">
          <ac:chgData name="Šárka Kotasová" userId="3c1bad2ae079e69d" providerId="LiveId" clId="{5BC706E0-79C0-4632-8CC6-7E40D645EC13}" dt="2022-11-17T13:49:31.262" v="2355" actId="14100"/>
          <ac:cxnSpMkLst>
            <pc:docMk/>
            <pc:sldMk cId="1066175201" sldId="262"/>
            <ac:cxnSpMk id="36" creationId="{FFAADADB-E348-C5ED-AB44-F758DCCD89F9}"/>
          </ac:cxnSpMkLst>
        </pc:cxnChg>
      </pc:sldChg>
      <pc:sldChg chg="addSp delSp modSp add mod ord">
        <pc:chgData name="Šárka Kotasová" userId="3c1bad2ae079e69d" providerId="LiveId" clId="{5BC706E0-79C0-4632-8CC6-7E40D645EC13}" dt="2022-11-17T13:30:37.560" v="2030"/>
        <pc:sldMkLst>
          <pc:docMk/>
          <pc:sldMk cId="1211483292" sldId="263"/>
        </pc:sldMkLst>
        <pc:spChg chg="del">
          <ac:chgData name="Šárka Kotasová" userId="3c1bad2ae079e69d" providerId="LiveId" clId="{5BC706E0-79C0-4632-8CC6-7E40D645EC13}" dt="2022-11-17T12:59:30.208" v="901" actId="478"/>
          <ac:spMkLst>
            <pc:docMk/>
            <pc:sldMk cId="1211483292" sldId="263"/>
            <ac:spMk id="2" creationId="{AF65A94D-92FC-244F-27D4-14C038D53C39}"/>
          </ac:spMkLst>
        </pc:spChg>
        <pc:spChg chg="add del mod">
          <ac:chgData name="Šárka Kotasová" userId="3c1bad2ae079e69d" providerId="LiveId" clId="{5BC706E0-79C0-4632-8CC6-7E40D645EC13}" dt="2022-11-17T12:59:33.335" v="902" actId="478"/>
          <ac:spMkLst>
            <pc:docMk/>
            <pc:sldMk cId="1211483292" sldId="263"/>
            <ac:spMk id="5" creationId="{10EAD6A2-124C-52BC-9591-C519785B4C2A}"/>
          </ac:spMkLst>
        </pc:spChg>
        <pc:picChg chg="mod">
          <ac:chgData name="Šárka Kotasová" userId="3c1bad2ae079e69d" providerId="LiveId" clId="{5BC706E0-79C0-4632-8CC6-7E40D645EC13}" dt="2022-11-17T12:59:42.432" v="904" actId="1076"/>
          <ac:picMkLst>
            <pc:docMk/>
            <pc:sldMk cId="1211483292" sldId="263"/>
            <ac:picMk id="6" creationId="{CC0C039D-8550-75E2-D046-FACB351F22C9}"/>
          </ac:picMkLst>
        </pc:picChg>
        <pc:picChg chg="del">
          <ac:chgData name="Šárka Kotasová" userId="3c1bad2ae079e69d" providerId="LiveId" clId="{5BC706E0-79C0-4632-8CC6-7E40D645EC13}" dt="2022-11-17T12:59:25.158" v="899" actId="478"/>
          <ac:picMkLst>
            <pc:docMk/>
            <pc:sldMk cId="1211483292" sldId="263"/>
            <ac:picMk id="9" creationId="{4C086123-7103-A9B7-469E-13D8858F3482}"/>
          </ac:picMkLst>
        </pc:picChg>
        <pc:picChg chg="del">
          <ac:chgData name="Šárka Kotasová" userId="3c1bad2ae079e69d" providerId="LiveId" clId="{5BC706E0-79C0-4632-8CC6-7E40D645EC13}" dt="2022-11-17T12:59:25.611" v="900" actId="478"/>
          <ac:picMkLst>
            <pc:docMk/>
            <pc:sldMk cId="1211483292" sldId="263"/>
            <ac:picMk id="11" creationId="{75982406-F4B8-C02A-0E62-B9D1F64153DA}"/>
          </ac:picMkLst>
        </pc:picChg>
        <pc:picChg chg="del">
          <ac:chgData name="Šárka Kotasová" userId="3c1bad2ae079e69d" providerId="LiveId" clId="{5BC706E0-79C0-4632-8CC6-7E40D645EC13}" dt="2022-11-17T12:59:23.778" v="898" actId="478"/>
          <ac:picMkLst>
            <pc:docMk/>
            <pc:sldMk cId="1211483292" sldId="263"/>
            <ac:picMk id="13" creationId="{20335292-C6CC-3497-78DD-42A0930E6FD1}"/>
          </ac:picMkLst>
        </pc:picChg>
      </pc:sldChg>
      <pc:sldChg chg="addSp delSp modSp new mod modNotesTx">
        <pc:chgData name="Šárka Kotasová" userId="3c1bad2ae079e69d" providerId="LiveId" clId="{5BC706E0-79C0-4632-8CC6-7E40D645EC13}" dt="2022-11-17T13:58:13.073" v="2745" actId="404"/>
        <pc:sldMkLst>
          <pc:docMk/>
          <pc:sldMk cId="800106345" sldId="264"/>
        </pc:sldMkLst>
        <pc:spChg chg="mod">
          <ac:chgData name="Šárka Kotasová" userId="3c1bad2ae079e69d" providerId="LiveId" clId="{5BC706E0-79C0-4632-8CC6-7E40D645EC13}" dt="2022-11-17T13:02:32.546" v="1013" actId="404"/>
          <ac:spMkLst>
            <pc:docMk/>
            <pc:sldMk cId="800106345" sldId="264"/>
            <ac:spMk id="2" creationId="{1D43F796-29B9-D85F-84C5-4C3F071805F4}"/>
          </ac:spMkLst>
        </pc:spChg>
        <pc:spChg chg="mod">
          <ac:chgData name="Šárka Kotasová" userId="3c1bad2ae079e69d" providerId="LiveId" clId="{5BC706E0-79C0-4632-8CC6-7E40D645EC13}" dt="2022-11-17T13:58:13.073" v="2745" actId="404"/>
          <ac:spMkLst>
            <pc:docMk/>
            <pc:sldMk cId="800106345" sldId="264"/>
            <ac:spMk id="3" creationId="{DF8E8E49-4701-058C-13F6-29A7C9FB679C}"/>
          </ac:spMkLst>
        </pc:spChg>
        <pc:spChg chg="add mod ord">
          <ac:chgData name="Šárka Kotasová" userId="3c1bad2ae079e69d" providerId="LiveId" clId="{5BC706E0-79C0-4632-8CC6-7E40D645EC13}" dt="2022-11-17T13:02:39.063" v="1015" actId="167"/>
          <ac:spMkLst>
            <pc:docMk/>
            <pc:sldMk cId="800106345" sldId="264"/>
            <ac:spMk id="4" creationId="{8E1222DD-584D-2C2E-3AFC-3B99B2AFC6E1}"/>
          </ac:spMkLst>
        </pc:spChg>
        <pc:spChg chg="add del mod">
          <ac:chgData name="Šárka Kotasová" userId="3c1bad2ae079e69d" providerId="LiveId" clId="{5BC706E0-79C0-4632-8CC6-7E40D645EC13}" dt="2022-11-17T13:14:39.367" v="1246" actId="478"/>
          <ac:spMkLst>
            <pc:docMk/>
            <pc:sldMk cId="800106345" sldId="264"/>
            <ac:spMk id="5" creationId="{32715CF3-2637-C249-88AD-DDC045404C6E}"/>
          </ac:spMkLst>
        </pc:spChg>
        <pc:spChg chg="add del mod">
          <ac:chgData name="Šárka Kotasová" userId="3c1bad2ae079e69d" providerId="LiveId" clId="{5BC706E0-79C0-4632-8CC6-7E40D645EC13}" dt="2022-11-17T13:15:40.509" v="1266" actId="21"/>
          <ac:spMkLst>
            <pc:docMk/>
            <pc:sldMk cId="800106345" sldId="264"/>
            <ac:spMk id="6" creationId="{F903675E-E61B-FB54-1AC4-B6EFCC196D62}"/>
          </ac:spMkLst>
        </pc:spChg>
        <pc:spChg chg="add del mod">
          <ac:chgData name="Šárka Kotasová" userId="3c1bad2ae079e69d" providerId="LiveId" clId="{5BC706E0-79C0-4632-8CC6-7E40D645EC13}" dt="2022-11-17T13:24:09.698" v="1820" actId="478"/>
          <ac:spMkLst>
            <pc:docMk/>
            <pc:sldMk cId="800106345" sldId="264"/>
            <ac:spMk id="7" creationId="{34D1B499-D8D4-A08A-E5C5-FEA01BDC3366}"/>
          </ac:spMkLst>
        </pc:spChg>
        <pc:spChg chg="add del mod">
          <ac:chgData name="Šárka Kotasová" userId="3c1bad2ae079e69d" providerId="LiveId" clId="{5BC706E0-79C0-4632-8CC6-7E40D645EC13}" dt="2022-11-17T13:17:54.552" v="1319" actId="478"/>
          <ac:spMkLst>
            <pc:docMk/>
            <pc:sldMk cId="800106345" sldId="264"/>
            <ac:spMk id="8" creationId="{F80C436B-CFD0-1453-FBA7-0DE2E217FD7E}"/>
          </ac:spMkLst>
        </pc:spChg>
        <pc:spChg chg="add del mod">
          <ac:chgData name="Šárka Kotasová" userId="3c1bad2ae079e69d" providerId="LiveId" clId="{5BC706E0-79C0-4632-8CC6-7E40D645EC13}" dt="2022-11-17T13:25:22.917" v="1853" actId="478"/>
          <ac:spMkLst>
            <pc:docMk/>
            <pc:sldMk cId="800106345" sldId="264"/>
            <ac:spMk id="9" creationId="{1853EF6F-202C-1E65-FE9A-373157105013}"/>
          </ac:spMkLst>
        </pc:spChg>
        <pc:picChg chg="add mod">
          <ac:chgData name="Šárka Kotasová" userId="3c1bad2ae079e69d" providerId="LiveId" clId="{5BC706E0-79C0-4632-8CC6-7E40D645EC13}" dt="2022-11-17T13:19:08.217" v="1447" actId="1036"/>
          <ac:picMkLst>
            <pc:docMk/>
            <pc:sldMk cId="800106345" sldId="264"/>
            <ac:picMk id="10" creationId="{9E2DC230-DB79-9672-F8EF-96C7B42A5E8B}"/>
          </ac:picMkLst>
        </pc:picChg>
      </pc:sldChg>
      <pc:sldChg chg="modSp add del mod ord">
        <pc:chgData name="Šárka Kotasová" userId="3c1bad2ae079e69d" providerId="LiveId" clId="{5BC706E0-79C0-4632-8CC6-7E40D645EC13}" dt="2022-11-17T14:02:03.439" v="2914" actId="47"/>
        <pc:sldMkLst>
          <pc:docMk/>
          <pc:sldMk cId="3079035927" sldId="265"/>
        </pc:sldMkLst>
        <pc:spChg chg="mod">
          <ac:chgData name="Šárka Kotasová" userId="3c1bad2ae079e69d" providerId="LiveId" clId="{5BC706E0-79C0-4632-8CC6-7E40D645EC13}" dt="2022-11-17T13:17:35.715" v="1318" actId="20577"/>
          <ac:spMkLst>
            <pc:docMk/>
            <pc:sldMk cId="3079035927" sldId="265"/>
            <ac:spMk id="2" creationId="{1D43F796-29B9-D85F-84C5-4C3F071805F4}"/>
          </ac:spMkLst>
        </pc:spChg>
        <pc:spChg chg="mod">
          <ac:chgData name="Šárka Kotasová" userId="3c1bad2ae079e69d" providerId="LiveId" clId="{5BC706E0-79C0-4632-8CC6-7E40D645EC13}" dt="2022-11-17T13:18:05.996" v="1340" actId="20577"/>
          <ac:spMkLst>
            <pc:docMk/>
            <pc:sldMk cId="3079035927" sldId="265"/>
            <ac:spMk id="3" creationId="{DF8E8E49-4701-058C-13F6-29A7C9FB679C}"/>
          </ac:spMkLst>
        </pc:spChg>
      </pc:sldChg>
      <pc:sldChg chg="addSp modSp add mod modNotesTx">
        <pc:chgData name="Šárka Kotasová" userId="3c1bad2ae079e69d" providerId="LiveId" clId="{5BC706E0-79C0-4632-8CC6-7E40D645EC13}" dt="2022-11-17T14:40:42.633" v="3755" actId="1037"/>
        <pc:sldMkLst>
          <pc:docMk/>
          <pc:sldMk cId="730174528" sldId="266"/>
        </pc:sldMkLst>
        <pc:spChg chg="mod">
          <ac:chgData name="Šárka Kotasová" userId="3c1bad2ae079e69d" providerId="LiveId" clId="{5BC706E0-79C0-4632-8CC6-7E40D645EC13}" dt="2022-11-17T14:40:36.770" v="3751" actId="113"/>
          <ac:spMkLst>
            <pc:docMk/>
            <pc:sldMk cId="730174528" sldId="266"/>
            <ac:spMk id="3" creationId="{DF8E8E49-4701-058C-13F6-29A7C9FB679C}"/>
          </ac:spMkLst>
        </pc:spChg>
        <pc:spChg chg="add mod">
          <ac:chgData name="Šárka Kotasová" userId="3c1bad2ae079e69d" providerId="LiveId" clId="{5BC706E0-79C0-4632-8CC6-7E40D645EC13}" dt="2022-11-17T14:38:57.928" v="3691" actId="1076"/>
          <ac:spMkLst>
            <pc:docMk/>
            <pc:sldMk cId="730174528" sldId="266"/>
            <ac:spMk id="5" creationId="{566A92D7-DEAD-F931-5036-5D74FDAEAF01}"/>
          </ac:spMkLst>
        </pc:spChg>
        <pc:spChg chg="mod">
          <ac:chgData name="Šárka Kotasová" userId="3c1bad2ae079e69d" providerId="LiveId" clId="{5BC706E0-79C0-4632-8CC6-7E40D645EC13}" dt="2022-11-17T14:40:42.633" v="3755" actId="1037"/>
          <ac:spMkLst>
            <pc:docMk/>
            <pc:sldMk cId="730174528" sldId="266"/>
            <ac:spMk id="9" creationId="{1853EF6F-202C-1E65-FE9A-373157105013}"/>
          </ac:spMkLst>
        </pc:spChg>
      </pc:sldChg>
      <pc:sldChg chg="modSp add">
        <pc:chgData name="Šárka Kotasová" userId="3c1bad2ae079e69d" providerId="LiveId" clId="{5BC706E0-79C0-4632-8CC6-7E40D645EC13}" dt="2022-11-17T13:30:22.818" v="2026" actId="14826"/>
        <pc:sldMkLst>
          <pc:docMk/>
          <pc:sldMk cId="1475657186" sldId="267"/>
        </pc:sldMkLst>
        <pc:picChg chg="mod">
          <ac:chgData name="Šárka Kotasová" userId="3c1bad2ae079e69d" providerId="LiveId" clId="{5BC706E0-79C0-4632-8CC6-7E40D645EC13}" dt="2022-11-17T13:30:22.818" v="2026" actId="14826"/>
          <ac:picMkLst>
            <pc:docMk/>
            <pc:sldMk cId="1475657186" sldId="267"/>
            <ac:picMk id="6" creationId="{CC0C039D-8550-75E2-D046-FACB351F22C9}"/>
          </ac:picMkLst>
        </pc:picChg>
      </pc:sldChg>
      <pc:sldChg chg="addSp delSp modSp add mod">
        <pc:chgData name="Šárka Kotasová" userId="3c1bad2ae079e69d" providerId="LiveId" clId="{5BC706E0-79C0-4632-8CC6-7E40D645EC13}" dt="2022-11-17T13:58:53.262" v="2755" actId="114"/>
        <pc:sldMkLst>
          <pc:docMk/>
          <pc:sldMk cId="2161334225" sldId="268"/>
        </pc:sldMkLst>
        <pc:spChg chg="mod">
          <ac:chgData name="Šárka Kotasová" userId="3c1bad2ae079e69d" providerId="LiveId" clId="{5BC706E0-79C0-4632-8CC6-7E40D645EC13}" dt="2022-11-17T13:50:10.438" v="2368"/>
          <ac:spMkLst>
            <pc:docMk/>
            <pc:sldMk cId="2161334225" sldId="268"/>
            <ac:spMk id="2" creationId="{1D43F796-29B9-D85F-84C5-4C3F071805F4}"/>
          </ac:spMkLst>
        </pc:spChg>
        <pc:spChg chg="mod">
          <ac:chgData name="Šárka Kotasová" userId="3c1bad2ae079e69d" providerId="LiveId" clId="{5BC706E0-79C0-4632-8CC6-7E40D645EC13}" dt="2022-11-17T13:58:53.262" v="2755" actId="114"/>
          <ac:spMkLst>
            <pc:docMk/>
            <pc:sldMk cId="2161334225" sldId="268"/>
            <ac:spMk id="3" creationId="{DF8E8E49-4701-058C-13F6-29A7C9FB679C}"/>
          </ac:spMkLst>
        </pc:spChg>
        <pc:picChg chg="add mod">
          <ac:chgData name="Šárka Kotasová" userId="3c1bad2ae079e69d" providerId="LiveId" clId="{5BC706E0-79C0-4632-8CC6-7E40D645EC13}" dt="2022-11-17T13:51:12.397" v="2385" actId="1036"/>
          <ac:picMkLst>
            <pc:docMk/>
            <pc:sldMk cId="2161334225" sldId="268"/>
            <ac:picMk id="5" creationId="{4955363B-8ADA-0310-6510-FD2528A70260}"/>
          </ac:picMkLst>
        </pc:picChg>
        <pc:picChg chg="del">
          <ac:chgData name="Šárka Kotasová" userId="3c1bad2ae079e69d" providerId="LiveId" clId="{5BC706E0-79C0-4632-8CC6-7E40D645EC13}" dt="2022-11-17T13:51:04.343" v="2377" actId="478"/>
          <ac:picMkLst>
            <pc:docMk/>
            <pc:sldMk cId="2161334225" sldId="268"/>
            <ac:picMk id="10" creationId="{9E2DC230-DB79-9672-F8EF-96C7B42A5E8B}"/>
          </ac:picMkLst>
        </pc:picChg>
      </pc:sldChg>
      <pc:sldChg chg="add del">
        <pc:chgData name="Šárka Kotasová" userId="3c1bad2ae079e69d" providerId="LiveId" clId="{5BC706E0-79C0-4632-8CC6-7E40D645EC13}" dt="2022-11-17T13:34:20.704" v="2066"/>
        <pc:sldMkLst>
          <pc:docMk/>
          <pc:sldMk cId="3592550151" sldId="268"/>
        </pc:sldMkLst>
      </pc:sldChg>
      <pc:sldChg chg="addSp delSp modSp add mod">
        <pc:chgData name="Šárka Kotasová" userId="3c1bad2ae079e69d" providerId="LiveId" clId="{5BC706E0-79C0-4632-8CC6-7E40D645EC13}" dt="2022-11-17T14:54:14.489" v="4079" actId="1035"/>
        <pc:sldMkLst>
          <pc:docMk/>
          <pc:sldMk cId="1264141305" sldId="269"/>
        </pc:sldMkLst>
        <pc:spChg chg="mod">
          <ac:chgData name="Šárka Kotasová" userId="3c1bad2ae079e69d" providerId="LiveId" clId="{5BC706E0-79C0-4632-8CC6-7E40D645EC13}" dt="2022-11-17T14:00:31.667" v="2869"/>
          <ac:spMkLst>
            <pc:docMk/>
            <pc:sldMk cId="1264141305" sldId="269"/>
            <ac:spMk id="2" creationId="{1D43F796-29B9-D85F-84C5-4C3F071805F4}"/>
          </ac:spMkLst>
        </pc:spChg>
        <pc:spChg chg="mod">
          <ac:chgData name="Šárka Kotasová" userId="3c1bad2ae079e69d" providerId="LiveId" clId="{5BC706E0-79C0-4632-8CC6-7E40D645EC13}" dt="2022-11-17T14:53:54.900" v="4055" actId="20577"/>
          <ac:spMkLst>
            <pc:docMk/>
            <pc:sldMk cId="1264141305" sldId="269"/>
            <ac:spMk id="3" creationId="{DF8E8E49-4701-058C-13F6-29A7C9FB679C}"/>
          </ac:spMkLst>
        </pc:spChg>
        <pc:spChg chg="del">
          <ac:chgData name="Šárka Kotasová" userId="3c1bad2ae079e69d" providerId="LiveId" clId="{5BC706E0-79C0-4632-8CC6-7E40D645EC13}" dt="2022-11-17T14:00:17.252" v="2865" actId="478"/>
          <ac:spMkLst>
            <pc:docMk/>
            <pc:sldMk cId="1264141305" sldId="269"/>
            <ac:spMk id="5" creationId="{566A92D7-DEAD-F931-5036-5D74FDAEAF01}"/>
          </ac:spMkLst>
        </pc:spChg>
        <pc:spChg chg="add mod">
          <ac:chgData name="Šárka Kotasová" userId="3c1bad2ae079e69d" providerId="LiveId" clId="{5BC706E0-79C0-4632-8CC6-7E40D645EC13}" dt="2022-11-17T14:54:07.923" v="4077" actId="1036"/>
          <ac:spMkLst>
            <pc:docMk/>
            <pc:sldMk cId="1264141305" sldId="269"/>
            <ac:spMk id="6" creationId="{75128B55-472F-5601-9D21-68F0EA4418E1}"/>
          </ac:spMkLst>
        </pc:spChg>
        <pc:spChg chg="add del mod">
          <ac:chgData name="Šárka Kotasová" userId="3c1bad2ae079e69d" providerId="LiveId" clId="{5BC706E0-79C0-4632-8CC6-7E40D645EC13}" dt="2022-11-17T14:00:26.228" v="2868"/>
          <ac:spMkLst>
            <pc:docMk/>
            <pc:sldMk cId="1264141305" sldId="269"/>
            <ac:spMk id="7" creationId="{5B150295-F5C2-F8CD-56EC-94CC92B297A2}"/>
          </ac:spMkLst>
        </pc:spChg>
        <pc:spChg chg="del">
          <ac:chgData name="Šárka Kotasová" userId="3c1bad2ae079e69d" providerId="LiveId" clId="{5BC706E0-79C0-4632-8CC6-7E40D645EC13}" dt="2022-11-17T13:50:22.835" v="2370" actId="478"/>
          <ac:spMkLst>
            <pc:docMk/>
            <pc:sldMk cId="1264141305" sldId="269"/>
            <ac:spMk id="9" creationId="{1853EF6F-202C-1E65-FE9A-373157105013}"/>
          </ac:spMkLst>
        </pc:spChg>
        <pc:spChg chg="add mod">
          <ac:chgData name="Šárka Kotasová" userId="3c1bad2ae079e69d" providerId="LiveId" clId="{5BC706E0-79C0-4632-8CC6-7E40D645EC13}" dt="2022-11-17T14:54:14.489" v="4079" actId="1035"/>
          <ac:spMkLst>
            <pc:docMk/>
            <pc:sldMk cId="1264141305" sldId="269"/>
            <ac:spMk id="11" creationId="{D294F8B0-D0B4-E606-ABAF-53ECA8BE118A}"/>
          </ac:spMkLst>
        </pc:spChg>
        <pc:picChg chg="add mod">
          <ac:chgData name="Šárka Kotasová" userId="3c1bad2ae079e69d" providerId="LiveId" clId="{5BC706E0-79C0-4632-8CC6-7E40D645EC13}" dt="2022-11-17T14:00:36.061" v="2870"/>
          <ac:picMkLst>
            <pc:docMk/>
            <pc:sldMk cId="1264141305" sldId="269"/>
            <ac:picMk id="8" creationId="{AF384AC6-06E4-BECD-6FE7-75DBA55F0821}"/>
          </ac:picMkLst>
        </pc:picChg>
        <pc:picChg chg="del">
          <ac:chgData name="Šárka Kotasová" userId="3c1bad2ae079e69d" providerId="LiveId" clId="{5BC706E0-79C0-4632-8CC6-7E40D645EC13}" dt="2022-11-17T14:00:18.034" v="2866" actId="478"/>
          <ac:picMkLst>
            <pc:docMk/>
            <pc:sldMk cId="1264141305" sldId="269"/>
            <ac:picMk id="10" creationId="{9E2DC230-DB79-9672-F8EF-96C7B42A5E8B}"/>
          </ac:picMkLst>
        </pc:picChg>
      </pc:sldChg>
      <pc:sldChg chg="addSp delSp modSp add mod">
        <pc:chgData name="Šárka Kotasová" userId="3c1bad2ae079e69d" providerId="LiveId" clId="{5BC706E0-79C0-4632-8CC6-7E40D645EC13}" dt="2022-11-17T14:04:30.830" v="2949" actId="1037"/>
        <pc:sldMkLst>
          <pc:docMk/>
          <pc:sldMk cId="3752759698" sldId="270"/>
        </pc:sldMkLst>
        <pc:spChg chg="add del mod">
          <ac:chgData name="Šárka Kotasová" userId="3c1bad2ae079e69d" providerId="LiveId" clId="{5BC706E0-79C0-4632-8CC6-7E40D645EC13}" dt="2022-11-17T14:03:44.269" v="2923" actId="478"/>
          <ac:spMkLst>
            <pc:docMk/>
            <pc:sldMk cId="3752759698" sldId="270"/>
            <ac:spMk id="9" creationId="{7D16988A-89A6-9C24-47EF-6CEE67A7B125}"/>
          </ac:spMkLst>
        </pc:spChg>
        <pc:picChg chg="add mod">
          <ac:chgData name="Šárka Kotasová" userId="3c1bad2ae079e69d" providerId="LiveId" clId="{5BC706E0-79C0-4632-8CC6-7E40D645EC13}" dt="2022-11-17T14:04:30.830" v="2949" actId="1037"/>
          <ac:picMkLst>
            <pc:docMk/>
            <pc:sldMk cId="3752759698" sldId="270"/>
            <ac:picMk id="3" creationId="{9A09AA84-E2D4-D52C-EB95-A2AC931FAE1C}"/>
          </ac:picMkLst>
        </pc:picChg>
        <pc:picChg chg="del">
          <ac:chgData name="Šárka Kotasová" userId="3c1bad2ae079e69d" providerId="LiveId" clId="{5BC706E0-79C0-4632-8CC6-7E40D645EC13}" dt="2022-11-17T14:03:40.951" v="2922" actId="478"/>
          <ac:picMkLst>
            <pc:docMk/>
            <pc:sldMk cId="3752759698" sldId="270"/>
            <ac:picMk id="6" creationId="{CC0C039D-8550-75E2-D046-FACB351F22C9}"/>
          </ac:picMkLst>
        </pc:picChg>
        <pc:picChg chg="add mod">
          <ac:chgData name="Šárka Kotasová" userId="3c1bad2ae079e69d" providerId="LiveId" clId="{5BC706E0-79C0-4632-8CC6-7E40D645EC13}" dt="2022-11-17T14:04:30.830" v="2949" actId="1037"/>
          <ac:picMkLst>
            <pc:docMk/>
            <pc:sldMk cId="3752759698" sldId="270"/>
            <ac:picMk id="7" creationId="{E64C1306-4FCB-C107-0891-BC8CC47BA61F}"/>
          </ac:picMkLst>
        </pc:picChg>
      </pc:sldChg>
      <pc:sldChg chg="add del">
        <pc:chgData name="Šárka Kotasová" userId="3c1bad2ae079e69d" providerId="LiveId" clId="{5BC706E0-79C0-4632-8CC6-7E40D645EC13}" dt="2022-11-17T14:03:53.469" v="2925" actId="47"/>
        <pc:sldMkLst>
          <pc:docMk/>
          <pc:sldMk cId="184826278" sldId="271"/>
        </pc:sldMkLst>
      </pc:sldChg>
      <pc:sldChg chg="addSp delSp modSp add mod">
        <pc:chgData name="Šárka Kotasová" userId="3c1bad2ae079e69d" providerId="LiveId" clId="{5BC706E0-79C0-4632-8CC6-7E40D645EC13}" dt="2022-11-17T14:25:37.480" v="3496" actId="207"/>
        <pc:sldMkLst>
          <pc:docMk/>
          <pc:sldMk cId="3383226680" sldId="272"/>
        </pc:sldMkLst>
        <pc:spChg chg="add del mod">
          <ac:chgData name="Šárka Kotasová" userId="3c1bad2ae079e69d" providerId="LiveId" clId="{5BC706E0-79C0-4632-8CC6-7E40D645EC13}" dt="2022-11-17T14:04:49.638" v="2958" actId="478"/>
          <ac:spMkLst>
            <pc:docMk/>
            <pc:sldMk cId="3383226680" sldId="272"/>
            <ac:spMk id="3" creationId="{0C0F36D1-DA6B-27DD-D579-7EBD2ADB6694}"/>
          </ac:spMkLst>
        </pc:spChg>
        <pc:spChg chg="add del">
          <ac:chgData name="Šárka Kotasová" userId="3c1bad2ae079e69d" providerId="LiveId" clId="{5BC706E0-79C0-4632-8CC6-7E40D645EC13}" dt="2022-11-17T14:04:47.403" v="2957" actId="478"/>
          <ac:spMkLst>
            <pc:docMk/>
            <pc:sldMk cId="3383226680" sldId="272"/>
            <ac:spMk id="4" creationId="{7A6EF4E4-746A-70F9-77A2-5B02BAECFC70}"/>
          </ac:spMkLst>
        </pc:spChg>
        <pc:spChg chg="add mod">
          <ac:chgData name="Šárka Kotasová" userId="3c1bad2ae079e69d" providerId="LiveId" clId="{5BC706E0-79C0-4632-8CC6-7E40D645EC13}" dt="2022-11-17T14:12:48.903" v="3132" actId="14100"/>
          <ac:spMkLst>
            <pc:docMk/>
            <pc:sldMk cId="3383226680" sldId="272"/>
            <ac:spMk id="8" creationId="{D68EE2C2-34F7-54E2-A172-8258D219ABDF}"/>
          </ac:spMkLst>
        </pc:spChg>
        <pc:spChg chg="add mod">
          <ac:chgData name="Šárka Kotasová" userId="3c1bad2ae079e69d" providerId="LiveId" clId="{5BC706E0-79C0-4632-8CC6-7E40D645EC13}" dt="2022-11-17T14:13:22.165" v="3145" actId="14100"/>
          <ac:spMkLst>
            <pc:docMk/>
            <pc:sldMk cId="3383226680" sldId="272"/>
            <ac:spMk id="10" creationId="{6224F941-FBED-716E-C323-CB325B6436AA}"/>
          </ac:spMkLst>
        </pc:spChg>
        <pc:spChg chg="add mod">
          <ac:chgData name="Šárka Kotasová" userId="3c1bad2ae079e69d" providerId="LiveId" clId="{5BC706E0-79C0-4632-8CC6-7E40D645EC13}" dt="2022-11-17T14:15:47.414" v="3171" actId="14100"/>
          <ac:spMkLst>
            <pc:docMk/>
            <pc:sldMk cId="3383226680" sldId="272"/>
            <ac:spMk id="12" creationId="{CA712913-2A34-887D-5D96-C04950C182BD}"/>
          </ac:spMkLst>
        </pc:spChg>
        <pc:spChg chg="del">
          <ac:chgData name="Šárka Kotasová" userId="3c1bad2ae079e69d" providerId="LiveId" clId="{5BC706E0-79C0-4632-8CC6-7E40D645EC13}" dt="2022-11-17T14:11:30.373" v="3104" actId="478"/>
          <ac:spMkLst>
            <pc:docMk/>
            <pc:sldMk cId="3383226680" sldId="272"/>
            <ac:spMk id="18" creationId="{2031367D-3C00-7F74-9756-D2CF16BC8385}"/>
          </ac:spMkLst>
        </pc:spChg>
        <pc:spChg chg="del">
          <ac:chgData name="Šárka Kotasová" userId="3c1bad2ae079e69d" providerId="LiveId" clId="{5BC706E0-79C0-4632-8CC6-7E40D645EC13}" dt="2022-11-17T14:04:41.805" v="2953" actId="478"/>
          <ac:spMkLst>
            <pc:docMk/>
            <pc:sldMk cId="3383226680" sldId="272"/>
            <ac:spMk id="19" creationId="{80BEF75A-E161-9F20-9CA3-C3BBFCA6A517}"/>
          </ac:spMkLst>
        </pc:spChg>
        <pc:spChg chg="del">
          <ac:chgData name="Šárka Kotasová" userId="3c1bad2ae079e69d" providerId="LiveId" clId="{5BC706E0-79C0-4632-8CC6-7E40D645EC13}" dt="2022-11-17T14:11:24.996" v="3100" actId="478"/>
          <ac:spMkLst>
            <pc:docMk/>
            <pc:sldMk cId="3383226680" sldId="272"/>
            <ac:spMk id="20" creationId="{A2F517AC-EC49-EB16-C94A-F5A097EF0973}"/>
          </ac:spMkLst>
        </pc:spChg>
        <pc:spChg chg="del">
          <ac:chgData name="Šárka Kotasová" userId="3c1bad2ae079e69d" providerId="LiveId" clId="{5BC706E0-79C0-4632-8CC6-7E40D645EC13}" dt="2022-11-17T14:11:31.373" v="3105" actId="478"/>
          <ac:spMkLst>
            <pc:docMk/>
            <pc:sldMk cId="3383226680" sldId="272"/>
            <ac:spMk id="21" creationId="{9CA4E497-2274-49A1-2A0D-4275EF7E3E48}"/>
          </ac:spMkLst>
        </pc:spChg>
        <pc:spChg chg="add mod">
          <ac:chgData name="Šárka Kotasová" userId="3c1bad2ae079e69d" providerId="LiveId" clId="{5BC706E0-79C0-4632-8CC6-7E40D645EC13}" dt="2022-11-17T14:22:17.588" v="3455" actId="20577"/>
          <ac:spMkLst>
            <pc:docMk/>
            <pc:sldMk cId="3383226680" sldId="272"/>
            <ac:spMk id="27" creationId="{BBE015CB-BD2D-34AD-1E7B-43E8F1B1101B}"/>
          </ac:spMkLst>
        </pc:spChg>
        <pc:spChg chg="del">
          <ac:chgData name="Šárka Kotasová" userId="3c1bad2ae079e69d" providerId="LiveId" clId="{5BC706E0-79C0-4632-8CC6-7E40D645EC13}" dt="2022-11-17T14:11:34.718" v="3107" actId="478"/>
          <ac:spMkLst>
            <pc:docMk/>
            <pc:sldMk cId="3383226680" sldId="272"/>
            <ac:spMk id="30" creationId="{A1D0E4D4-AA45-6CE9-52D7-F2150D7D87CE}"/>
          </ac:spMkLst>
        </pc:spChg>
        <pc:spChg chg="add mod">
          <ac:chgData name="Šárka Kotasová" userId="3c1bad2ae079e69d" providerId="LiveId" clId="{5BC706E0-79C0-4632-8CC6-7E40D645EC13}" dt="2022-11-17T14:25:37.480" v="3496" actId="207"/>
          <ac:spMkLst>
            <pc:docMk/>
            <pc:sldMk cId="3383226680" sldId="272"/>
            <ac:spMk id="31" creationId="{AFBCE1DB-A80D-52F1-95A9-9F187EA6197F}"/>
          </ac:spMkLst>
        </pc:spChg>
        <pc:spChg chg="del">
          <ac:chgData name="Šárka Kotasová" userId="3c1bad2ae079e69d" providerId="LiveId" clId="{5BC706E0-79C0-4632-8CC6-7E40D645EC13}" dt="2022-11-17T14:11:32.373" v="3106" actId="478"/>
          <ac:spMkLst>
            <pc:docMk/>
            <pc:sldMk cId="3383226680" sldId="272"/>
            <ac:spMk id="37" creationId="{7A493B20-2B10-14DC-1D00-8BA5494F7BE2}"/>
          </ac:spMkLst>
        </pc:spChg>
        <pc:grpChg chg="del">
          <ac:chgData name="Šárka Kotasová" userId="3c1bad2ae079e69d" providerId="LiveId" clId="{5BC706E0-79C0-4632-8CC6-7E40D645EC13}" dt="2022-11-17T14:04:44.401" v="2955" actId="478"/>
          <ac:grpSpMkLst>
            <pc:docMk/>
            <pc:sldMk cId="3383226680" sldId="272"/>
            <ac:grpSpMk id="39" creationId="{71C4BD9E-539F-0AC2-BABF-27180FAC75DA}"/>
          </ac:grpSpMkLst>
        </pc:grpChg>
        <pc:picChg chg="add mod ord modCrop">
          <ac:chgData name="Šárka Kotasová" userId="3c1bad2ae079e69d" providerId="LiveId" clId="{5BC706E0-79C0-4632-8CC6-7E40D645EC13}" dt="2022-11-17T14:10:57.846" v="3095" actId="170"/>
          <ac:picMkLst>
            <pc:docMk/>
            <pc:sldMk cId="3383226680" sldId="272"/>
            <ac:picMk id="6" creationId="{BC659D92-873A-A69B-8457-D724A5C8F9C2}"/>
          </ac:picMkLst>
        </pc:picChg>
        <pc:picChg chg="add mod ord modCrop">
          <ac:chgData name="Šárka Kotasová" userId="3c1bad2ae079e69d" providerId="LiveId" clId="{5BC706E0-79C0-4632-8CC6-7E40D645EC13}" dt="2022-11-17T14:11:08.318" v="3099" actId="170"/>
          <ac:picMkLst>
            <pc:docMk/>
            <pc:sldMk cId="3383226680" sldId="272"/>
            <ac:picMk id="7" creationId="{C280FE3B-9876-B6BF-7C40-C02CCC662848}"/>
          </ac:picMkLst>
        </pc:picChg>
        <pc:picChg chg="del">
          <ac:chgData name="Šárka Kotasová" userId="3c1bad2ae079e69d" providerId="LiveId" clId="{5BC706E0-79C0-4632-8CC6-7E40D645EC13}" dt="2022-11-17T14:04:39.867" v="2951" actId="478"/>
          <ac:picMkLst>
            <pc:docMk/>
            <pc:sldMk cId="3383226680" sldId="272"/>
            <ac:picMk id="9" creationId="{4C086123-7103-A9B7-469E-13D8858F3482}"/>
          </ac:picMkLst>
        </pc:picChg>
        <pc:picChg chg="del">
          <ac:chgData name="Šárka Kotasová" userId="3c1bad2ae079e69d" providerId="LiveId" clId="{5BC706E0-79C0-4632-8CC6-7E40D645EC13}" dt="2022-11-17T14:04:40.398" v="2952" actId="478"/>
          <ac:picMkLst>
            <pc:docMk/>
            <pc:sldMk cId="3383226680" sldId="272"/>
            <ac:picMk id="11" creationId="{75982406-F4B8-C02A-0E62-B9D1F64153DA}"/>
          </ac:picMkLst>
        </pc:picChg>
        <pc:picChg chg="del">
          <ac:chgData name="Šárka Kotasová" userId="3c1bad2ae079e69d" providerId="LiveId" clId="{5BC706E0-79C0-4632-8CC6-7E40D645EC13}" dt="2022-11-17T14:04:39.226" v="2950" actId="478"/>
          <ac:picMkLst>
            <pc:docMk/>
            <pc:sldMk cId="3383226680" sldId="272"/>
            <ac:picMk id="13" creationId="{20335292-C6CC-3497-78DD-42A0930E6FD1}"/>
          </ac:picMkLst>
        </pc:picChg>
        <pc:picChg chg="add mod ord modCrop">
          <ac:chgData name="Šárka Kotasová" userId="3c1bad2ae079e69d" providerId="LiveId" clId="{5BC706E0-79C0-4632-8CC6-7E40D645EC13}" dt="2022-11-17T14:25:08.485" v="3491" actId="1036"/>
          <ac:picMkLst>
            <pc:docMk/>
            <pc:sldMk cId="3383226680" sldId="272"/>
            <ac:picMk id="15" creationId="{FA210A8B-85B1-7242-E3BF-D88D49194CAD}"/>
          </ac:picMkLst>
        </pc:picChg>
        <pc:picChg chg="del">
          <ac:chgData name="Šárka Kotasová" userId="3c1bad2ae079e69d" providerId="LiveId" clId="{5BC706E0-79C0-4632-8CC6-7E40D645EC13}" dt="2022-11-17T14:04:43.291" v="2954" actId="478"/>
          <ac:picMkLst>
            <pc:docMk/>
            <pc:sldMk cId="3383226680" sldId="272"/>
            <ac:picMk id="22" creationId="{C06E54C9-CD1D-5D8B-D7B7-B63FBC08F8C5}"/>
          </ac:picMkLst>
        </pc:picChg>
        <pc:picChg chg="add mod modCrop">
          <ac:chgData name="Šárka Kotasová" userId="3c1bad2ae079e69d" providerId="LiveId" clId="{5BC706E0-79C0-4632-8CC6-7E40D645EC13}" dt="2022-11-17T14:24:08.810" v="3474" actId="1076"/>
          <ac:picMkLst>
            <pc:docMk/>
            <pc:sldMk cId="3383226680" sldId="272"/>
            <ac:picMk id="35" creationId="{A30DE2E2-FE12-F7BF-20F1-3EB2F483342E}"/>
          </ac:picMkLst>
        </pc:picChg>
        <pc:cxnChg chg="add mod">
          <ac:chgData name="Šárka Kotasová" userId="3c1bad2ae079e69d" providerId="LiveId" clId="{5BC706E0-79C0-4632-8CC6-7E40D645EC13}" dt="2022-11-17T14:17:52.349" v="3234" actId="14100"/>
          <ac:cxnSpMkLst>
            <pc:docMk/>
            <pc:sldMk cId="3383226680" sldId="272"/>
            <ac:cxnSpMk id="16" creationId="{A5567EAD-1AFB-AB47-63FC-F90B465AEC7A}"/>
          </ac:cxnSpMkLst>
        </pc:cxnChg>
        <pc:cxnChg chg="del mod">
          <ac:chgData name="Šárka Kotasová" userId="3c1bad2ae079e69d" providerId="LiveId" clId="{5BC706E0-79C0-4632-8CC6-7E40D645EC13}" dt="2022-11-17T14:11:27.200" v="3101" actId="478"/>
          <ac:cxnSpMkLst>
            <pc:docMk/>
            <pc:sldMk cId="3383226680" sldId="272"/>
            <ac:cxnSpMk id="24" creationId="{78B9D505-66BA-E97A-04FC-2DC2F541A4C3}"/>
          </ac:cxnSpMkLst>
        </pc:cxnChg>
        <pc:cxnChg chg="add mod">
          <ac:chgData name="Šárka Kotasová" userId="3c1bad2ae079e69d" providerId="LiveId" clId="{5BC706E0-79C0-4632-8CC6-7E40D645EC13}" dt="2022-11-17T14:18:15.737" v="3237" actId="1076"/>
          <ac:cxnSpMkLst>
            <pc:docMk/>
            <pc:sldMk cId="3383226680" sldId="272"/>
            <ac:cxnSpMk id="25" creationId="{D9E4296B-0AB9-7495-705F-42A811325A45}"/>
          </ac:cxnSpMkLst>
        </pc:cxnChg>
        <pc:cxnChg chg="del">
          <ac:chgData name="Šárka Kotasová" userId="3c1bad2ae079e69d" providerId="LiveId" clId="{5BC706E0-79C0-4632-8CC6-7E40D645EC13}" dt="2022-11-17T14:11:29.481" v="3103" actId="478"/>
          <ac:cxnSpMkLst>
            <pc:docMk/>
            <pc:sldMk cId="3383226680" sldId="272"/>
            <ac:cxnSpMk id="26" creationId="{2867675B-118B-D1E9-0C34-0B9B235451EE}"/>
          </ac:cxnSpMkLst>
        </pc:cxnChg>
        <pc:cxnChg chg="add mod">
          <ac:chgData name="Šárka Kotasová" userId="3c1bad2ae079e69d" providerId="LiveId" clId="{5BC706E0-79C0-4632-8CC6-7E40D645EC13}" dt="2022-11-17T14:18:20.738" v="3239" actId="1076"/>
          <ac:cxnSpMkLst>
            <pc:docMk/>
            <pc:sldMk cId="3383226680" sldId="272"/>
            <ac:cxnSpMk id="28" creationId="{59B389E2-D880-FA66-BE5A-70CBFBFDD69E}"/>
          </ac:cxnSpMkLst>
        </pc:cxnChg>
        <pc:cxnChg chg="del">
          <ac:chgData name="Šárka Kotasová" userId="3c1bad2ae079e69d" providerId="LiveId" clId="{5BC706E0-79C0-4632-8CC6-7E40D645EC13}" dt="2022-11-17T14:11:35.454" v="3108" actId="478"/>
          <ac:cxnSpMkLst>
            <pc:docMk/>
            <pc:sldMk cId="3383226680" sldId="272"/>
            <ac:cxnSpMk id="29" creationId="{6C9F5D8C-D192-888D-EDD8-6CAADAF264AD}"/>
          </ac:cxnSpMkLst>
        </pc:cxnChg>
        <pc:cxnChg chg="del">
          <ac:chgData name="Šárka Kotasová" userId="3c1bad2ae079e69d" providerId="LiveId" clId="{5BC706E0-79C0-4632-8CC6-7E40D645EC13}" dt="2022-11-17T14:11:28.622" v="3102" actId="478"/>
          <ac:cxnSpMkLst>
            <pc:docMk/>
            <pc:sldMk cId="3383226680" sldId="272"/>
            <ac:cxnSpMk id="36" creationId="{FFAADADB-E348-C5ED-AB44-F758DCCD89F9}"/>
          </ac:cxnSpMkLst>
        </pc:cxnChg>
        <pc:cxnChg chg="add mod">
          <ac:chgData name="Šárka Kotasová" userId="3c1bad2ae079e69d" providerId="LiveId" clId="{5BC706E0-79C0-4632-8CC6-7E40D645EC13}" dt="2022-11-17T14:24:59.214" v="3488" actId="1035"/>
          <ac:cxnSpMkLst>
            <pc:docMk/>
            <pc:sldMk cId="3383226680" sldId="272"/>
            <ac:cxnSpMk id="38" creationId="{60FF92C1-45A9-A67F-1C6A-69C1DD9A3E40}"/>
          </ac:cxnSpMkLst>
        </pc:cxnChg>
      </pc:sldChg>
      <pc:sldChg chg="addSp delSp modSp add mod">
        <pc:chgData name="Šárka Kotasová" userId="3c1bad2ae079e69d" providerId="LiveId" clId="{5BC706E0-79C0-4632-8CC6-7E40D645EC13}" dt="2022-11-17T14:36:00.015" v="3644" actId="207"/>
        <pc:sldMkLst>
          <pc:docMk/>
          <pc:sldMk cId="3991888184" sldId="273"/>
        </pc:sldMkLst>
        <pc:spChg chg="mod">
          <ac:chgData name="Šárka Kotasová" userId="3c1bad2ae079e69d" providerId="LiveId" clId="{5BC706E0-79C0-4632-8CC6-7E40D645EC13}" dt="2022-11-17T14:27:02.220" v="3542" actId="5793"/>
          <ac:spMkLst>
            <pc:docMk/>
            <pc:sldMk cId="3991888184" sldId="273"/>
            <ac:spMk id="2" creationId="{1D43F796-29B9-D85F-84C5-4C3F071805F4}"/>
          </ac:spMkLst>
        </pc:spChg>
        <pc:spChg chg="mod">
          <ac:chgData name="Šárka Kotasová" userId="3c1bad2ae079e69d" providerId="LiveId" clId="{5BC706E0-79C0-4632-8CC6-7E40D645EC13}" dt="2022-11-17T14:36:00.015" v="3644" actId="207"/>
          <ac:spMkLst>
            <pc:docMk/>
            <pc:sldMk cId="3991888184" sldId="273"/>
            <ac:spMk id="3" creationId="{DF8E8E49-4701-058C-13F6-29A7C9FB679C}"/>
          </ac:spMkLst>
        </pc:spChg>
        <pc:picChg chg="del">
          <ac:chgData name="Šárka Kotasová" userId="3c1bad2ae079e69d" providerId="LiveId" clId="{5BC706E0-79C0-4632-8CC6-7E40D645EC13}" dt="2022-11-17T14:27:16.647" v="3545" actId="478"/>
          <ac:picMkLst>
            <pc:docMk/>
            <pc:sldMk cId="3991888184" sldId="273"/>
            <ac:picMk id="5" creationId="{4955363B-8ADA-0310-6510-FD2528A70260}"/>
          </ac:picMkLst>
        </pc:picChg>
        <pc:picChg chg="add del mod">
          <ac:chgData name="Šárka Kotasová" userId="3c1bad2ae079e69d" providerId="LiveId" clId="{5BC706E0-79C0-4632-8CC6-7E40D645EC13}" dt="2022-11-17T14:28:03.046" v="3553" actId="21"/>
          <ac:picMkLst>
            <pc:docMk/>
            <pc:sldMk cId="3991888184" sldId="273"/>
            <ac:picMk id="6" creationId="{55E54260-1D7A-1F63-474F-7E0793297C37}"/>
          </ac:picMkLst>
        </pc:picChg>
      </pc:sldChg>
      <pc:sldChg chg="addSp delSp modSp add mod">
        <pc:chgData name="Šárka Kotasová" userId="3c1bad2ae079e69d" providerId="LiveId" clId="{5BC706E0-79C0-4632-8CC6-7E40D645EC13}" dt="2022-11-17T14:54:50.880" v="4105" actId="1036"/>
        <pc:sldMkLst>
          <pc:docMk/>
          <pc:sldMk cId="3598453133" sldId="274"/>
        </pc:sldMkLst>
        <pc:spChg chg="mod">
          <ac:chgData name="Šárka Kotasová" userId="3c1bad2ae079e69d" providerId="LiveId" clId="{5BC706E0-79C0-4632-8CC6-7E40D645EC13}" dt="2022-11-17T14:27:33.470" v="3547"/>
          <ac:spMkLst>
            <pc:docMk/>
            <pc:sldMk cId="3598453133" sldId="274"/>
            <ac:spMk id="2" creationId="{1D43F796-29B9-D85F-84C5-4C3F071805F4}"/>
          </ac:spMkLst>
        </pc:spChg>
        <pc:spChg chg="del mod">
          <ac:chgData name="Šárka Kotasová" userId="3c1bad2ae079e69d" providerId="LiveId" clId="{5BC706E0-79C0-4632-8CC6-7E40D645EC13}" dt="2022-11-17T14:39:24.758" v="3699" actId="478"/>
          <ac:spMkLst>
            <pc:docMk/>
            <pc:sldMk cId="3598453133" sldId="274"/>
            <ac:spMk id="3" creationId="{DF8E8E49-4701-058C-13F6-29A7C9FB679C}"/>
          </ac:spMkLst>
        </pc:spChg>
        <pc:spChg chg="del mod">
          <ac:chgData name="Šárka Kotasová" userId="3c1bad2ae079e69d" providerId="LiveId" clId="{5BC706E0-79C0-4632-8CC6-7E40D645EC13}" dt="2022-11-17T14:37:45.332" v="3665" actId="478"/>
          <ac:spMkLst>
            <pc:docMk/>
            <pc:sldMk cId="3598453133" sldId="274"/>
            <ac:spMk id="6" creationId="{75128B55-472F-5601-9D21-68F0EA4418E1}"/>
          </ac:spMkLst>
        </pc:spChg>
        <pc:spChg chg="add del mod">
          <ac:chgData name="Šárka Kotasová" userId="3c1bad2ae079e69d" providerId="LiveId" clId="{5BC706E0-79C0-4632-8CC6-7E40D645EC13}" dt="2022-11-17T14:39:41.129" v="3701" actId="478"/>
          <ac:spMkLst>
            <pc:docMk/>
            <pc:sldMk cId="3598453133" sldId="274"/>
            <ac:spMk id="9" creationId="{3260029A-DDD9-74EE-BEA6-3828155CED20}"/>
          </ac:spMkLst>
        </pc:spChg>
        <pc:spChg chg="del">
          <ac:chgData name="Šárka Kotasová" userId="3c1bad2ae079e69d" providerId="LiveId" clId="{5BC706E0-79C0-4632-8CC6-7E40D645EC13}" dt="2022-11-17T14:39:44.223" v="3702" actId="478"/>
          <ac:spMkLst>
            <pc:docMk/>
            <pc:sldMk cId="3598453133" sldId="274"/>
            <ac:spMk id="11" creationId="{D294F8B0-D0B4-E606-ABAF-53ECA8BE118A}"/>
          </ac:spMkLst>
        </pc:spChg>
        <pc:spChg chg="add del mod">
          <ac:chgData name="Šárka Kotasová" userId="3c1bad2ae079e69d" providerId="LiveId" clId="{5BC706E0-79C0-4632-8CC6-7E40D645EC13}" dt="2022-11-17T14:39:38.096" v="3700" actId="478"/>
          <ac:spMkLst>
            <pc:docMk/>
            <pc:sldMk cId="3598453133" sldId="274"/>
            <ac:spMk id="12" creationId="{F042E894-47A1-9D4A-9697-31A1F7D201ED}"/>
          </ac:spMkLst>
        </pc:spChg>
        <pc:spChg chg="add mod">
          <ac:chgData name="Šárka Kotasová" userId="3c1bad2ae079e69d" providerId="LiveId" clId="{5BC706E0-79C0-4632-8CC6-7E40D645EC13}" dt="2022-11-17T14:54:39.580" v="4090" actId="20577"/>
          <ac:spMkLst>
            <pc:docMk/>
            <pc:sldMk cId="3598453133" sldId="274"/>
            <ac:spMk id="13" creationId="{4105C48C-2A0F-08D5-A6CD-EDFB738061B2}"/>
          </ac:spMkLst>
        </pc:spChg>
        <pc:spChg chg="add mod">
          <ac:chgData name="Šárka Kotasová" userId="3c1bad2ae079e69d" providerId="LiveId" clId="{5BC706E0-79C0-4632-8CC6-7E40D645EC13}" dt="2022-11-17T14:54:50.880" v="4105" actId="1036"/>
          <ac:spMkLst>
            <pc:docMk/>
            <pc:sldMk cId="3598453133" sldId="274"/>
            <ac:spMk id="14" creationId="{F3A5F1C0-5859-D1D9-6A5C-E0B263019D1E}"/>
          </ac:spMkLst>
        </pc:spChg>
        <pc:spChg chg="add mod">
          <ac:chgData name="Šárka Kotasová" userId="3c1bad2ae079e69d" providerId="LiveId" clId="{5BC706E0-79C0-4632-8CC6-7E40D645EC13}" dt="2022-11-17T14:54:50.880" v="4105" actId="1036"/>
          <ac:spMkLst>
            <pc:docMk/>
            <pc:sldMk cId="3598453133" sldId="274"/>
            <ac:spMk id="15" creationId="{4D37F624-A04B-A217-DB9A-3170404E6A5B}"/>
          </ac:spMkLst>
        </pc:spChg>
        <pc:picChg chg="add del mod">
          <ac:chgData name="Šárka Kotasová" userId="3c1bad2ae079e69d" providerId="LiveId" clId="{5BC706E0-79C0-4632-8CC6-7E40D645EC13}" dt="2022-11-17T14:28:08.456" v="3555" actId="478"/>
          <ac:picMkLst>
            <pc:docMk/>
            <pc:sldMk cId="3598453133" sldId="274"/>
            <ac:picMk id="5" creationId="{8020D3FD-5930-E262-A9FE-A1934F720FF9}"/>
          </ac:picMkLst>
        </pc:picChg>
        <pc:picChg chg="add mod">
          <ac:chgData name="Šárka Kotasová" userId="3c1bad2ae079e69d" providerId="LiveId" clId="{5BC706E0-79C0-4632-8CC6-7E40D645EC13}" dt="2022-11-17T14:28:05.329" v="3554"/>
          <ac:picMkLst>
            <pc:docMk/>
            <pc:sldMk cId="3598453133" sldId="274"/>
            <ac:picMk id="7" creationId="{94AC69A5-BE03-5662-4574-780A736EE06C}"/>
          </ac:picMkLst>
        </pc:picChg>
        <pc:picChg chg="del">
          <ac:chgData name="Šárka Kotasová" userId="3c1bad2ae079e69d" providerId="LiveId" clId="{5BC706E0-79C0-4632-8CC6-7E40D645EC13}" dt="2022-11-17T14:27:39.973" v="3549" actId="478"/>
          <ac:picMkLst>
            <pc:docMk/>
            <pc:sldMk cId="3598453133" sldId="274"/>
            <ac:picMk id="8" creationId="{AF384AC6-06E4-BECD-6FE7-75DBA55F0821}"/>
          </ac:picMkLst>
        </pc:picChg>
      </pc:sldChg>
      <pc:sldChg chg="delSp modSp add del mod">
        <pc:chgData name="Šárka Kotasová" userId="3c1bad2ae079e69d" providerId="LiveId" clId="{5BC706E0-79C0-4632-8CC6-7E40D645EC13}" dt="2022-11-17T16:05:23.430" v="4603" actId="2696"/>
        <pc:sldMkLst>
          <pc:docMk/>
          <pc:sldMk cId="302282800" sldId="275"/>
        </pc:sldMkLst>
        <pc:spChg chg="mod">
          <ac:chgData name="Šárka Kotasová" userId="3c1bad2ae079e69d" providerId="LiveId" clId="{5BC706E0-79C0-4632-8CC6-7E40D645EC13}" dt="2022-11-17T14:45:10.342" v="3841" actId="20577"/>
          <ac:spMkLst>
            <pc:docMk/>
            <pc:sldMk cId="302282800" sldId="275"/>
            <ac:spMk id="2" creationId="{1D43F796-29B9-D85F-84C5-4C3F071805F4}"/>
          </ac:spMkLst>
        </pc:spChg>
        <pc:spChg chg="mod">
          <ac:chgData name="Šárka Kotasová" userId="3c1bad2ae079e69d" providerId="LiveId" clId="{5BC706E0-79C0-4632-8CC6-7E40D645EC13}" dt="2022-11-17T16:05:14.050" v="4600" actId="21"/>
          <ac:spMkLst>
            <pc:docMk/>
            <pc:sldMk cId="302282800" sldId="275"/>
            <ac:spMk id="3" creationId="{DF8E8E49-4701-058C-13F6-29A7C9FB679C}"/>
          </ac:spMkLst>
        </pc:spChg>
        <pc:spChg chg="mod">
          <ac:chgData name="Šárka Kotasová" userId="3c1bad2ae079e69d" providerId="LiveId" clId="{5BC706E0-79C0-4632-8CC6-7E40D645EC13}" dt="2022-11-17T14:45:06.059" v="3839" actId="1076"/>
          <ac:spMkLst>
            <pc:docMk/>
            <pc:sldMk cId="302282800" sldId="275"/>
            <ac:spMk id="4" creationId="{8E1222DD-584D-2C2E-3AFC-3B99B2AFC6E1}"/>
          </ac:spMkLst>
        </pc:spChg>
        <pc:picChg chg="del">
          <ac:chgData name="Šárka Kotasová" userId="3c1bad2ae079e69d" providerId="LiveId" clId="{5BC706E0-79C0-4632-8CC6-7E40D645EC13}" dt="2022-11-17T14:42:20.018" v="3773" actId="478"/>
          <ac:picMkLst>
            <pc:docMk/>
            <pc:sldMk cId="302282800" sldId="275"/>
            <ac:picMk id="6" creationId="{55E54260-1D7A-1F63-474F-7E0793297C37}"/>
          </ac:picMkLst>
        </pc:picChg>
      </pc:sldChg>
      <pc:sldChg chg="delSp modSp add mod">
        <pc:chgData name="Šárka Kotasová" userId="3c1bad2ae079e69d" providerId="LiveId" clId="{5BC706E0-79C0-4632-8CC6-7E40D645EC13}" dt="2022-11-17T16:05:59.874" v="4666" actId="1037"/>
        <pc:sldMkLst>
          <pc:docMk/>
          <pc:sldMk cId="1919104425" sldId="276"/>
        </pc:sldMkLst>
        <pc:spChg chg="mod">
          <ac:chgData name="Šárka Kotasová" userId="3c1bad2ae079e69d" providerId="LiveId" clId="{5BC706E0-79C0-4632-8CC6-7E40D645EC13}" dt="2022-11-17T14:44:32.733" v="3837" actId="20577"/>
          <ac:spMkLst>
            <pc:docMk/>
            <pc:sldMk cId="1919104425" sldId="276"/>
            <ac:spMk id="2" creationId="{1D43F796-29B9-D85F-84C5-4C3F071805F4}"/>
          </ac:spMkLst>
        </pc:spChg>
        <pc:spChg chg="mod">
          <ac:chgData name="Šárka Kotasová" userId="3c1bad2ae079e69d" providerId="LiveId" clId="{5BC706E0-79C0-4632-8CC6-7E40D645EC13}" dt="2022-11-17T16:05:18.302" v="4602" actId="27636"/>
          <ac:spMkLst>
            <pc:docMk/>
            <pc:sldMk cId="1919104425" sldId="276"/>
            <ac:spMk id="13" creationId="{4105C48C-2A0F-08D5-A6CD-EDFB738061B2}"/>
          </ac:spMkLst>
        </pc:spChg>
        <pc:spChg chg="mod">
          <ac:chgData name="Šárka Kotasová" userId="3c1bad2ae079e69d" providerId="LiveId" clId="{5BC706E0-79C0-4632-8CC6-7E40D645EC13}" dt="2022-11-17T16:05:45.817" v="4645" actId="1036"/>
          <ac:spMkLst>
            <pc:docMk/>
            <pc:sldMk cId="1919104425" sldId="276"/>
            <ac:spMk id="14" creationId="{F3A5F1C0-5859-D1D9-6A5C-E0B263019D1E}"/>
          </ac:spMkLst>
        </pc:spChg>
        <pc:spChg chg="mod">
          <ac:chgData name="Šárka Kotasová" userId="3c1bad2ae079e69d" providerId="LiveId" clId="{5BC706E0-79C0-4632-8CC6-7E40D645EC13}" dt="2022-11-17T16:05:59.874" v="4666" actId="1037"/>
          <ac:spMkLst>
            <pc:docMk/>
            <pc:sldMk cId="1919104425" sldId="276"/>
            <ac:spMk id="15" creationId="{4D37F624-A04B-A217-DB9A-3170404E6A5B}"/>
          </ac:spMkLst>
        </pc:spChg>
        <pc:picChg chg="del">
          <ac:chgData name="Šárka Kotasová" userId="3c1bad2ae079e69d" providerId="LiveId" clId="{5BC706E0-79C0-4632-8CC6-7E40D645EC13}" dt="2022-11-17T14:42:22.018" v="3774" actId="478"/>
          <ac:picMkLst>
            <pc:docMk/>
            <pc:sldMk cId="1919104425" sldId="276"/>
            <ac:picMk id="7" creationId="{94AC69A5-BE03-5662-4574-780A736EE06C}"/>
          </ac:picMkLst>
        </pc:picChg>
      </pc:sldChg>
      <pc:sldChg chg="delSp modSp add mod">
        <pc:chgData name="Šárka Kotasová" userId="3c1bad2ae079e69d" providerId="LiveId" clId="{5BC706E0-79C0-4632-8CC6-7E40D645EC13}" dt="2022-11-17T17:41:39.871" v="4822" actId="20577"/>
        <pc:sldMkLst>
          <pc:docMk/>
          <pc:sldMk cId="3994345691" sldId="277"/>
        </pc:sldMkLst>
        <pc:spChg chg="mod">
          <ac:chgData name="Šárka Kotasová" userId="3c1bad2ae079e69d" providerId="LiveId" clId="{5BC706E0-79C0-4632-8CC6-7E40D645EC13}" dt="2022-11-17T14:45:30.523" v="3844" actId="20577"/>
          <ac:spMkLst>
            <pc:docMk/>
            <pc:sldMk cId="3994345691" sldId="277"/>
            <ac:spMk id="2" creationId="{1D43F796-29B9-D85F-84C5-4C3F071805F4}"/>
          </ac:spMkLst>
        </pc:spChg>
        <pc:spChg chg="mod">
          <ac:chgData name="Šárka Kotasová" userId="3c1bad2ae079e69d" providerId="LiveId" clId="{5BC706E0-79C0-4632-8CC6-7E40D645EC13}" dt="2022-11-17T17:41:39.871" v="4822" actId="20577"/>
          <ac:spMkLst>
            <pc:docMk/>
            <pc:sldMk cId="3994345691" sldId="277"/>
            <ac:spMk id="3" creationId="{DF8E8E49-4701-058C-13F6-29A7C9FB679C}"/>
          </ac:spMkLst>
        </pc:spChg>
        <pc:picChg chg="del">
          <ac:chgData name="Šárka Kotasová" userId="3c1bad2ae079e69d" providerId="LiveId" clId="{5BC706E0-79C0-4632-8CC6-7E40D645EC13}" dt="2022-11-17T14:43:41.762" v="3824" actId="478"/>
          <ac:picMkLst>
            <pc:docMk/>
            <pc:sldMk cId="3994345691" sldId="277"/>
            <ac:picMk id="6" creationId="{55E54260-1D7A-1F63-474F-7E0793297C37}"/>
          </ac:picMkLst>
        </pc:picChg>
      </pc:sldChg>
      <pc:sldChg chg="addSp delSp modSp add mod">
        <pc:chgData name="Šárka Kotasová" userId="3c1bad2ae079e69d" providerId="LiveId" clId="{5BC706E0-79C0-4632-8CC6-7E40D645EC13}" dt="2022-11-17T17:43:40.212" v="4909" actId="1036"/>
        <pc:sldMkLst>
          <pc:docMk/>
          <pc:sldMk cId="2041355334" sldId="278"/>
        </pc:sldMkLst>
        <pc:spChg chg="mod">
          <ac:chgData name="Šárka Kotasová" userId="3c1bad2ae079e69d" providerId="LiveId" clId="{5BC706E0-79C0-4632-8CC6-7E40D645EC13}" dt="2022-11-17T14:45:35.853" v="3847" actId="20577"/>
          <ac:spMkLst>
            <pc:docMk/>
            <pc:sldMk cId="2041355334" sldId="278"/>
            <ac:spMk id="2" creationId="{1D43F796-29B9-D85F-84C5-4C3F071805F4}"/>
          </ac:spMkLst>
        </pc:spChg>
        <pc:spChg chg="add mod">
          <ac:chgData name="Šárka Kotasová" userId="3c1bad2ae079e69d" providerId="LiveId" clId="{5BC706E0-79C0-4632-8CC6-7E40D645EC13}" dt="2022-11-17T17:43:33.141" v="4904" actId="1076"/>
          <ac:spMkLst>
            <pc:docMk/>
            <pc:sldMk cId="2041355334" sldId="278"/>
            <ac:spMk id="3" creationId="{E82A89E4-32D3-498A-BFD7-A6D6DD138D81}"/>
          </ac:spMkLst>
        </pc:spChg>
        <pc:spChg chg="mod">
          <ac:chgData name="Šárka Kotasová" userId="3c1bad2ae079e69d" providerId="LiveId" clId="{5BC706E0-79C0-4632-8CC6-7E40D645EC13}" dt="2022-11-17T17:43:18.700" v="4901" actId="1076"/>
          <ac:spMkLst>
            <pc:docMk/>
            <pc:sldMk cId="2041355334" sldId="278"/>
            <ac:spMk id="4" creationId="{8E1222DD-584D-2C2E-3AFC-3B99B2AFC6E1}"/>
          </ac:spMkLst>
        </pc:spChg>
        <pc:spChg chg="add mod">
          <ac:chgData name="Šárka Kotasová" userId="3c1bad2ae079e69d" providerId="LiveId" clId="{5BC706E0-79C0-4632-8CC6-7E40D645EC13}" dt="2022-11-17T17:43:40.212" v="4909" actId="1036"/>
          <ac:spMkLst>
            <pc:docMk/>
            <pc:sldMk cId="2041355334" sldId="278"/>
            <ac:spMk id="5" creationId="{F95B0230-0D12-D341-534F-12F1AC22D0A1}"/>
          </ac:spMkLst>
        </pc:spChg>
        <pc:spChg chg="mod">
          <ac:chgData name="Šárka Kotasová" userId="3c1bad2ae079e69d" providerId="LiveId" clId="{5BC706E0-79C0-4632-8CC6-7E40D645EC13}" dt="2022-11-17T17:43:28.030" v="4903" actId="948"/>
          <ac:spMkLst>
            <pc:docMk/>
            <pc:sldMk cId="2041355334" sldId="278"/>
            <ac:spMk id="13" creationId="{4105C48C-2A0F-08D5-A6CD-EDFB738061B2}"/>
          </ac:spMkLst>
        </pc:spChg>
        <pc:spChg chg="del mod">
          <ac:chgData name="Šárka Kotasová" userId="3c1bad2ae079e69d" providerId="LiveId" clId="{5BC706E0-79C0-4632-8CC6-7E40D645EC13}" dt="2022-11-17T17:42:53.836" v="4897" actId="478"/>
          <ac:spMkLst>
            <pc:docMk/>
            <pc:sldMk cId="2041355334" sldId="278"/>
            <ac:spMk id="14" creationId="{F3A5F1C0-5859-D1D9-6A5C-E0B263019D1E}"/>
          </ac:spMkLst>
        </pc:spChg>
        <pc:spChg chg="del mod">
          <ac:chgData name="Šárka Kotasová" userId="3c1bad2ae079e69d" providerId="LiveId" clId="{5BC706E0-79C0-4632-8CC6-7E40D645EC13}" dt="2022-11-17T17:42:55.791" v="4898" actId="478"/>
          <ac:spMkLst>
            <pc:docMk/>
            <pc:sldMk cId="2041355334" sldId="278"/>
            <ac:spMk id="15" creationId="{4D37F624-A04B-A217-DB9A-3170404E6A5B}"/>
          </ac:spMkLst>
        </pc:spChg>
        <pc:picChg chg="del">
          <ac:chgData name="Šárka Kotasová" userId="3c1bad2ae079e69d" providerId="LiveId" clId="{5BC706E0-79C0-4632-8CC6-7E40D645EC13}" dt="2022-11-17T14:43:44.762" v="3825" actId="478"/>
          <ac:picMkLst>
            <pc:docMk/>
            <pc:sldMk cId="2041355334" sldId="278"/>
            <ac:picMk id="7" creationId="{94AC69A5-BE03-5662-4574-780A736EE06C}"/>
          </ac:picMkLst>
        </pc:picChg>
      </pc:sldChg>
      <pc:sldChg chg="addSp new mod">
        <pc:chgData name="Šárka Kotasová" userId="3c1bad2ae079e69d" providerId="LiveId" clId="{5BC706E0-79C0-4632-8CC6-7E40D645EC13}" dt="2022-11-17T14:47:07.899" v="3850" actId="22"/>
        <pc:sldMkLst>
          <pc:docMk/>
          <pc:sldMk cId="1530879112" sldId="279"/>
        </pc:sldMkLst>
        <pc:picChg chg="add">
          <ac:chgData name="Šárka Kotasová" userId="3c1bad2ae079e69d" providerId="LiveId" clId="{5BC706E0-79C0-4632-8CC6-7E40D645EC13}" dt="2022-11-17T14:47:07.899" v="3850" actId="22"/>
          <ac:picMkLst>
            <pc:docMk/>
            <pc:sldMk cId="1530879112" sldId="279"/>
            <ac:picMk id="3" creationId="{DBD39E03-62DF-2515-E41F-EE0F4FA8FCC0}"/>
          </ac:picMkLst>
        </pc:picChg>
      </pc:sldChg>
      <pc:sldChg chg="addSp delSp modSp new mod">
        <pc:chgData name="Šárka Kotasová" userId="3c1bad2ae079e69d" providerId="LiveId" clId="{5BC706E0-79C0-4632-8CC6-7E40D645EC13}" dt="2022-11-17T14:52:58.843" v="3960" actId="1035"/>
        <pc:sldMkLst>
          <pc:docMk/>
          <pc:sldMk cId="4221597715" sldId="280"/>
        </pc:sldMkLst>
        <pc:grpChg chg="add del mod">
          <ac:chgData name="Šárka Kotasová" userId="3c1bad2ae079e69d" providerId="LiveId" clId="{5BC706E0-79C0-4632-8CC6-7E40D645EC13}" dt="2022-11-17T14:52:02.219" v="3895" actId="165"/>
          <ac:grpSpMkLst>
            <pc:docMk/>
            <pc:sldMk cId="4221597715" sldId="280"/>
            <ac:grpSpMk id="8" creationId="{6EA87B41-1D55-8339-1AC4-3F1F17056F8B}"/>
          </ac:grpSpMkLst>
        </pc:grpChg>
        <pc:picChg chg="add del mod modCrop">
          <ac:chgData name="Šárka Kotasová" userId="3c1bad2ae079e69d" providerId="LiveId" clId="{5BC706E0-79C0-4632-8CC6-7E40D645EC13}" dt="2022-11-17T14:49:21.402" v="3859" actId="478"/>
          <ac:picMkLst>
            <pc:docMk/>
            <pc:sldMk cId="4221597715" sldId="280"/>
            <ac:picMk id="3" creationId="{5A657D5A-2B7F-E296-3B8F-3B18FE0F9508}"/>
          </ac:picMkLst>
        </pc:picChg>
        <pc:picChg chg="add mod topLvl modCrop">
          <ac:chgData name="Šárka Kotasová" userId="3c1bad2ae079e69d" providerId="LiveId" clId="{5BC706E0-79C0-4632-8CC6-7E40D645EC13}" dt="2022-11-17T14:52:58.843" v="3960" actId="1035"/>
          <ac:picMkLst>
            <pc:docMk/>
            <pc:sldMk cId="4221597715" sldId="280"/>
            <ac:picMk id="5" creationId="{E0FD9285-AA63-87BC-24F6-DDB7A4C63D7B}"/>
          </ac:picMkLst>
        </pc:picChg>
        <pc:picChg chg="add mod topLvl modCrop">
          <ac:chgData name="Šárka Kotasová" userId="3c1bad2ae079e69d" providerId="LiveId" clId="{5BC706E0-79C0-4632-8CC6-7E40D645EC13}" dt="2022-11-17T14:52:43.989" v="3953" actId="1036"/>
          <ac:picMkLst>
            <pc:docMk/>
            <pc:sldMk cId="4221597715" sldId="280"/>
            <ac:picMk id="7" creationId="{83968532-40A4-09C2-1890-4DEE97AD7D18}"/>
          </ac:picMkLst>
        </pc:picChg>
      </pc:sldChg>
      <pc:sldChg chg="addSp delSp modSp add mod">
        <pc:chgData name="Šárka Kotasová" userId="3c1bad2ae079e69d" providerId="LiveId" clId="{5BC706E0-79C0-4632-8CC6-7E40D645EC13}" dt="2022-11-17T14:51:53.620" v="3894" actId="1036"/>
        <pc:sldMkLst>
          <pc:docMk/>
          <pc:sldMk cId="3022188469" sldId="281"/>
        </pc:sldMkLst>
        <pc:grpChg chg="del">
          <ac:chgData name="Šárka Kotasová" userId="3c1bad2ae079e69d" providerId="LiveId" clId="{5BC706E0-79C0-4632-8CC6-7E40D645EC13}" dt="2022-11-17T14:51:15.618" v="3882" actId="478"/>
          <ac:grpSpMkLst>
            <pc:docMk/>
            <pc:sldMk cId="3022188469" sldId="281"/>
            <ac:grpSpMk id="8" creationId="{6EA87B41-1D55-8339-1AC4-3F1F17056F8B}"/>
          </ac:grpSpMkLst>
        </pc:grpChg>
        <pc:picChg chg="add mod">
          <ac:chgData name="Šárka Kotasová" userId="3c1bad2ae079e69d" providerId="LiveId" clId="{5BC706E0-79C0-4632-8CC6-7E40D645EC13}" dt="2022-11-17T14:51:53.620" v="3894" actId="1036"/>
          <ac:picMkLst>
            <pc:docMk/>
            <pc:sldMk cId="3022188469" sldId="281"/>
            <ac:picMk id="3" creationId="{8C171038-3904-85FB-C066-EB4E953A9FE7}"/>
          </ac:picMkLst>
        </pc:picChg>
        <pc:picChg chg="add mod">
          <ac:chgData name="Šárka Kotasová" userId="3c1bad2ae079e69d" providerId="LiveId" clId="{5BC706E0-79C0-4632-8CC6-7E40D645EC13}" dt="2022-11-17T14:51:53.620" v="3894" actId="1036"/>
          <ac:picMkLst>
            <pc:docMk/>
            <pc:sldMk cId="3022188469" sldId="281"/>
            <ac:picMk id="6" creationId="{9AE17B21-884A-FE01-0AF7-933AF530FB92}"/>
          </ac:picMkLst>
        </pc:picChg>
      </pc:sldChg>
      <pc:sldChg chg="addSp delSp modSp new mod">
        <pc:chgData name="Šárka Kotasová" userId="3c1bad2ae079e69d" providerId="LiveId" clId="{5BC706E0-79C0-4632-8CC6-7E40D645EC13}" dt="2022-11-17T17:57:33.174" v="5001" actId="113"/>
        <pc:sldMkLst>
          <pc:docMk/>
          <pc:sldMk cId="1206895048" sldId="282"/>
        </pc:sldMkLst>
        <pc:spChg chg="add mod ord">
          <ac:chgData name="Šárka Kotasová" userId="3c1bad2ae079e69d" providerId="LiveId" clId="{5BC706E0-79C0-4632-8CC6-7E40D645EC13}" dt="2022-11-17T15:30:45.856" v="4116" actId="167"/>
          <ac:spMkLst>
            <pc:docMk/>
            <pc:sldMk cId="1206895048" sldId="282"/>
            <ac:spMk id="3" creationId="{25A9D543-7085-B7D8-1DCF-AF1DB6E643EF}"/>
          </ac:spMkLst>
        </pc:spChg>
        <pc:spChg chg="add mod">
          <ac:chgData name="Šárka Kotasová" userId="3c1bad2ae079e69d" providerId="LiveId" clId="{5BC706E0-79C0-4632-8CC6-7E40D645EC13}" dt="2022-11-17T17:48:16.083" v="4913" actId="14100"/>
          <ac:spMkLst>
            <pc:docMk/>
            <pc:sldMk cId="1206895048" sldId="282"/>
            <ac:spMk id="8" creationId="{A1A657D4-EAA8-B0A4-AD08-EFE239BA2B0C}"/>
          </ac:spMkLst>
        </pc:spChg>
        <pc:spChg chg="add mod">
          <ac:chgData name="Šárka Kotasová" userId="3c1bad2ae079e69d" providerId="LiveId" clId="{5BC706E0-79C0-4632-8CC6-7E40D645EC13}" dt="2022-11-17T17:48:40.336" v="4929" actId="1037"/>
          <ac:spMkLst>
            <pc:docMk/>
            <pc:sldMk cId="1206895048" sldId="282"/>
            <ac:spMk id="9" creationId="{9C289E7F-C4DE-F7C3-9745-5633E609FFB5}"/>
          </ac:spMkLst>
        </pc:spChg>
        <pc:spChg chg="add mod">
          <ac:chgData name="Šárka Kotasová" userId="3c1bad2ae079e69d" providerId="LiveId" clId="{5BC706E0-79C0-4632-8CC6-7E40D645EC13}" dt="2022-11-17T17:57:33.174" v="5001" actId="113"/>
          <ac:spMkLst>
            <pc:docMk/>
            <pc:sldMk cId="1206895048" sldId="282"/>
            <ac:spMk id="18" creationId="{F8D6ED72-0BAB-D6F4-25DF-CC9D6907FF27}"/>
          </ac:spMkLst>
        </pc:spChg>
        <pc:picChg chg="add mod modCrop">
          <ac:chgData name="Šárka Kotasová" userId="3c1bad2ae079e69d" providerId="LiveId" clId="{5BC706E0-79C0-4632-8CC6-7E40D645EC13}" dt="2022-11-17T15:46:49.474" v="4263" actId="14100"/>
          <ac:picMkLst>
            <pc:docMk/>
            <pc:sldMk cId="1206895048" sldId="282"/>
            <ac:picMk id="2" creationId="{3DE91F71-12E6-0D4F-670D-A6D6D9A4F2ED}"/>
          </ac:picMkLst>
        </pc:picChg>
        <pc:picChg chg="add del mod">
          <ac:chgData name="Šárka Kotasová" userId="3c1bad2ae079e69d" providerId="LiveId" clId="{5BC706E0-79C0-4632-8CC6-7E40D645EC13}" dt="2022-11-17T15:48:16.787" v="4313" actId="478"/>
          <ac:picMkLst>
            <pc:docMk/>
            <pc:sldMk cId="1206895048" sldId="282"/>
            <ac:picMk id="5" creationId="{DB1E8991-3ACD-22FA-F9F3-692F46853448}"/>
          </ac:picMkLst>
        </pc:picChg>
        <pc:picChg chg="add del mod">
          <ac:chgData name="Šárka Kotasová" userId="3c1bad2ae079e69d" providerId="LiveId" clId="{5BC706E0-79C0-4632-8CC6-7E40D645EC13}" dt="2022-11-17T15:48:16.208" v="4312" actId="478"/>
          <ac:picMkLst>
            <pc:docMk/>
            <pc:sldMk cId="1206895048" sldId="282"/>
            <ac:picMk id="7" creationId="{FDA2170F-A715-2E14-063C-B57012D5E044}"/>
          </ac:picMkLst>
        </pc:picChg>
        <pc:cxnChg chg="add mod">
          <ac:chgData name="Šárka Kotasová" userId="3c1bad2ae079e69d" providerId="LiveId" clId="{5BC706E0-79C0-4632-8CC6-7E40D645EC13}" dt="2022-11-17T17:57:07.436" v="4975" actId="14100"/>
          <ac:cxnSpMkLst>
            <pc:docMk/>
            <pc:sldMk cId="1206895048" sldId="282"/>
            <ac:cxnSpMk id="11" creationId="{40F4F65E-9C9B-746C-3240-23FD24D3034F}"/>
          </ac:cxnSpMkLst>
        </pc:cxnChg>
        <pc:cxnChg chg="add mod">
          <ac:chgData name="Šárka Kotasová" userId="3c1bad2ae079e69d" providerId="LiveId" clId="{5BC706E0-79C0-4632-8CC6-7E40D645EC13}" dt="2022-11-17T17:57:04.977" v="4974" actId="14100"/>
          <ac:cxnSpMkLst>
            <pc:docMk/>
            <pc:sldMk cId="1206895048" sldId="282"/>
            <ac:cxnSpMk id="12" creationId="{3DEBF081-7A12-DD93-85B7-81F22DDBFAAF}"/>
          </ac:cxnSpMkLst>
        </pc:cxnChg>
        <pc:cxnChg chg="add mod">
          <ac:chgData name="Šárka Kotasová" userId="3c1bad2ae079e69d" providerId="LiveId" clId="{5BC706E0-79C0-4632-8CC6-7E40D645EC13}" dt="2022-11-17T17:57:11.595" v="4994" actId="1037"/>
          <ac:cxnSpMkLst>
            <pc:docMk/>
            <pc:sldMk cId="1206895048" sldId="282"/>
            <ac:cxnSpMk id="13" creationId="{BB8E4BC3-8BE4-1488-ECCB-2C74C265126F}"/>
          </ac:cxnSpMkLst>
        </pc:cxnChg>
      </pc:sldChg>
      <pc:sldChg chg="addSp delSp modSp new mod">
        <pc:chgData name="Šárka Kotasová" userId="3c1bad2ae079e69d" providerId="LiveId" clId="{5BC706E0-79C0-4632-8CC6-7E40D645EC13}" dt="2022-11-17T15:35:59.118" v="4145" actId="171"/>
        <pc:sldMkLst>
          <pc:docMk/>
          <pc:sldMk cId="2596528387" sldId="283"/>
        </pc:sldMkLst>
        <pc:picChg chg="add del mod">
          <ac:chgData name="Šárka Kotasová" userId="3c1bad2ae079e69d" providerId="LiveId" clId="{5BC706E0-79C0-4632-8CC6-7E40D645EC13}" dt="2022-11-17T15:34:57.684" v="4130" actId="478"/>
          <ac:picMkLst>
            <pc:docMk/>
            <pc:sldMk cId="2596528387" sldId="283"/>
            <ac:picMk id="3" creationId="{D0084B19-ABB7-8CF2-21FC-8F3D927DE02E}"/>
          </ac:picMkLst>
        </pc:picChg>
        <pc:picChg chg="add mod">
          <ac:chgData name="Šárka Kotasová" userId="3c1bad2ae079e69d" providerId="LiveId" clId="{5BC706E0-79C0-4632-8CC6-7E40D645EC13}" dt="2022-11-17T15:35:14.926" v="4136" actId="1076"/>
          <ac:picMkLst>
            <pc:docMk/>
            <pc:sldMk cId="2596528387" sldId="283"/>
            <ac:picMk id="5" creationId="{E2D41C13-8B00-C75A-8B49-B2A1BC95E14A}"/>
          </ac:picMkLst>
        </pc:picChg>
        <pc:picChg chg="add mod">
          <ac:chgData name="Šárka Kotasová" userId="3c1bad2ae079e69d" providerId="LiveId" clId="{5BC706E0-79C0-4632-8CC6-7E40D645EC13}" dt="2022-11-17T15:35:24.667" v="4139" actId="14100"/>
          <ac:picMkLst>
            <pc:docMk/>
            <pc:sldMk cId="2596528387" sldId="283"/>
            <ac:picMk id="7" creationId="{CAB1B0B2-B712-D1AF-71EB-F4C744D243B1}"/>
          </ac:picMkLst>
        </pc:picChg>
        <pc:picChg chg="add mod ord">
          <ac:chgData name="Šárka Kotasová" userId="3c1bad2ae079e69d" providerId="LiveId" clId="{5BC706E0-79C0-4632-8CC6-7E40D645EC13}" dt="2022-11-17T15:35:59.118" v="4145" actId="171"/>
          <ac:picMkLst>
            <pc:docMk/>
            <pc:sldMk cId="2596528387" sldId="283"/>
            <ac:picMk id="9" creationId="{C468A277-6298-0B04-0647-0CCE8CF667D9}"/>
          </ac:picMkLst>
        </pc:picChg>
      </pc:sldChg>
      <pc:sldChg chg="add del">
        <pc:chgData name="Šárka Kotasová" userId="3c1bad2ae079e69d" providerId="LiveId" clId="{5BC706E0-79C0-4632-8CC6-7E40D645EC13}" dt="2022-11-17T15:41:51.092" v="4232" actId="2696"/>
        <pc:sldMkLst>
          <pc:docMk/>
          <pc:sldMk cId="2463540716" sldId="284"/>
        </pc:sldMkLst>
      </pc:sldChg>
      <pc:sldChg chg="addSp delSp modSp add mod ord">
        <pc:chgData name="Šárka Kotasová" userId="3c1bad2ae079e69d" providerId="LiveId" clId="{5BC706E0-79C0-4632-8CC6-7E40D645EC13}" dt="2022-11-17T15:44:32.647" v="4256" actId="1037"/>
        <pc:sldMkLst>
          <pc:docMk/>
          <pc:sldMk cId="1911261464" sldId="285"/>
        </pc:sldMkLst>
        <pc:spChg chg="add mod">
          <ac:chgData name="Šárka Kotasová" userId="3c1bad2ae079e69d" providerId="LiveId" clId="{5BC706E0-79C0-4632-8CC6-7E40D645EC13}" dt="2022-11-17T15:42:30.641" v="4239" actId="14100"/>
          <ac:spMkLst>
            <pc:docMk/>
            <pc:sldMk cId="1911261464" sldId="285"/>
            <ac:spMk id="24" creationId="{66504298-EE2D-7CD5-BDDB-276B228E3A69}"/>
          </ac:spMkLst>
        </pc:spChg>
        <pc:picChg chg="del">
          <ac:chgData name="Šárka Kotasová" userId="3c1bad2ae079e69d" providerId="LiveId" clId="{5BC706E0-79C0-4632-8CC6-7E40D645EC13}" dt="2022-11-17T15:37:08.521" v="4150" actId="478"/>
          <ac:picMkLst>
            <pc:docMk/>
            <pc:sldMk cId="1911261464" sldId="285"/>
            <ac:picMk id="2" creationId="{3DE91F71-12E6-0D4F-670D-A6D6D9A4F2ED}"/>
          </ac:picMkLst>
        </pc:picChg>
        <pc:picChg chg="add mod">
          <ac:chgData name="Šárka Kotasová" userId="3c1bad2ae079e69d" providerId="LiveId" clId="{5BC706E0-79C0-4632-8CC6-7E40D645EC13}" dt="2022-11-17T15:41:05.629" v="4215" actId="1036"/>
          <ac:picMkLst>
            <pc:docMk/>
            <pc:sldMk cId="1911261464" sldId="285"/>
            <ac:picMk id="5" creationId="{E9707D23-ED17-FE7A-ABB4-57E2F8D2519C}"/>
          </ac:picMkLst>
        </pc:picChg>
        <pc:picChg chg="add mod">
          <ac:chgData name="Šárka Kotasová" userId="3c1bad2ae079e69d" providerId="LiveId" clId="{5BC706E0-79C0-4632-8CC6-7E40D645EC13}" dt="2022-11-17T15:41:05.629" v="4215" actId="1036"/>
          <ac:picMkLst>
            <pc:docMk/>
            <pc:sldMk cId="1911261464" sldId="285"/>
            <ac:picMk id="7" creationId="{0A810288-9339-9F48-64BD-DA2937BEB0C6}"/>
          </ac:picMkLst>
        </pc:picChg>
        <pc:picChg chg="add mod">
          <ac:chgData name="Šárka Kotasová" userId="3c1bad2ae079e69d" providerId="LiveId" clId="{5BC706E0-79C0-4632-8CC6-7E40D645EC13}" dt="2022-11-17T15:41:05.629" v="4215" actId="1036"/>
          <ac:picMkLst>
            <pc:docMk/>
            <pc:sldMk cId="1911261464" sldId="285"/>
            <ac:picMk id="9" creationId="{DC2F8FA3-2BF5-B33F-20D2-04F4796FE5D2}"/>
          </ac:picMkLst>
        </pc:picChg>
        <pc:picChg chg="add mod">
          <ac:chgData name="Šárka Kotasová" userId="3c1bad2ae079e69d" providerId="LiveId" clId="{5BC706E0-79C0-4632-8CC6-7E40D645EC13}" dt="2022-11-17T15:41:05.629" v="4215" actId="1036"/>
          <ac:picMkLst>
            <pc:docMk/>
            <pc:sldMk cId="1911261464" sldId="285"/>
            <ac:picMk id="11" creationId="{E20819C2-10FB-959B-BDEF-E38FF12B7944}"/>
          </ac:picMkLst>
        </pc:picChg>
        <pc:picChg chg="add mod">
          <ac:chgData name="Šárka Kotasová" userId="3c1bad2ae079e69d" providerId="LiveId" clId="{5BC706E0-79C0-4632-8CC6-7E40D645EC13}" dt="2022-11-17T15:41:05.629" v="4215" actId="1036"/>
          <ac:picMkLst>
            <pc:docMk/>
            <pc:sldMk cId="1911261464" sldId="285"/>
            <ac:picMk id="13" creationId="{FB65C7BB-0C3A-80D2-0BF3-EAD478FC1516}"/>
          </ac:picMkLst>
        </pc:picChg>
        <pc:picChg chg="add mod">
          <ac:chgData name="Šárka Kotasová" userId="3c1bad2ae079e69d" providerId="LiveId" clId="{5BC706E0-79C0-4632-8CC6-7E40D645EC13}" dt="2022-11-17T15:41:05.629" v="4215" actId="1036"/>
          <ac:picMkLst>
            <pc:docMk/>
            <pc:sldMk cId="1911261464" sldId="285"/>
            <ac:picMk id="15" creationId="{E41DC4BE-24A0-17AA-3049-0228096CF59F}"/>
          </ac:picMkLst>
        </pc:picChg>
        <pc:picChg chg="add mod">
          <ac:chgData name="Šárka Kotasová" userId="3c1bad2ae079e69d" providerId="LiveId" clId="{5BC706E0-79C0-4632-8CC6-7E40D645EC13}" dt="2022-11-17T15:41:05.629" v="4215" actId="1036"/>
          <ac:picMkLst>
            <pc:docMk/>
            <pc:sldMk cId="1911261464" sldId="285"/>
            <ac:picMk id="17" creationId="{DF925BA6-C2B3-EE82-360B-915CF638AC25}"/>
          </ac:picMkLst>
        </pc:picChg>
        <pc:picChg chg="add mod">
          <ac:chgData name="Šárka Kotasová" userId="3c1bad2ae079e69d" providerId="LiveId" clId="{5BC706E0-79C0-4632-8CC6-7E40D645EC13}" dt="2022-11-17T15:41:05.629" v="4215" actId="1036"/>
          <ac:picMkLst>
            <pc:docMk/>
            <pc:sldMk cId="1911261464" sldId="285"/>
            <ac:picMk id="19" creationId="{61A61AB0-442E-E05E-40B3-563C8D207CFC}"/>
          </ac:picMkLst>
        </pc:picChg>
        <pc:picChg chg="add mod">
          <ac:chgData name="Šárka Kotasová" userId="3c1bad2ae079e69d" providerId="LiveId" clId="{5BC706E0-79C0-4632-8CC6-7E40D645EC13}" dt="2022-11-17T15:41:05.629" v="4215" actId="1036"/>
          <ac:picMkLst>
            <pc:docMk/>
            <pc:sldMk cId="1911261464" sldId="285"/>
            <ac:picMk id="21" creationId="{5C3D9A72-37C4-0F88-EFDA-CF8937D40750}"/>
          </ac:picMkLst>
        </pc:picChg>
        <pc:picChg chg="add mod">
          <ac:chgData name="Šárka Kotasová" userId="3c1bad2ae079e69d" providerId="LiveId" clId="{5BC706E0-79C0-4632-8CC6-7E40D645EC13}" dt="2022-11-17T15:44:32.647" v="4256" actId="1037"/>
          <ac:picMkLst>
            <pc:docMk/>
            <pc:sldMk cId="1911261464" sldId="285"/>
            <ac:picMk id="23" creationId="{0B25F586-C788-8738-9424-DC503E3291C3}"/>
          </ac:picMkLst>
        </pc:picChg>
        <pc:picChg chg="add mod modCrop">
          <ac:chgData name="Šárka Kotasová" userId="3c1bad2ae079e69d" providerId="LiveId" clId="{5BC706E0-79C0-4632-8CC6-7E40D645EC13}" dt="2022-11-17T15:43:57.299" v="4245" actId="14100"/>
          <ac:picMkLst>
            <pc:docMk/>
            <pc:sldMk cId="1911261464" sldId="285"/>
            <ac:picMk id="26" creationId="{EB57F672-077A-4A88-9E09-35F81C6C3402}"/>
          </ac:picMkLst>
        </pc:picChg>
        <pc:cxnChg chg="add mod ord">
          <ac:chgData name="Šárka Kotasová" userId="3c1bad2ae079e69d" providerId="LiveId" clId="{5BC706E0-79C0-4632-8CC6-7E40D645EC13}" dt="2022-11-17T15:44:23.051" v="4251" actId="171"/>
          <ac:cxnSpMkLst>
            <pc:docMk/>
            <pc:sldMk cId="1911261464" sldId="285"/>
            <ac:cxnSpMk id="27" creationId="{F1A2F57C-F84A-D55F-2207-6EDF3517DC54}"/>
          </ac:cxnSpMkLst>
        </pc:cxnChg>
      </pc:sldChg>
      <pc:sldChg chg="addSp delSp modSp add mod">
        <pc:chgData name="Šárka Kotasová" userId="3c1bad2ae079e69d" providerId="LiveId" clId="{5BC706E0-79C0-4632-8CC6-7E40D645EC13}" dt="2022-11-17T18:03:13.687" v="5099" actId="1036"/>
        <pc:sldMkLst>
          <pc:docMk/>
          <pc:sldMk cId="1185336402" sldId="286"/>
        </pc:sldMkLst>
        <pc:spChg chg="add mod">
          <ac:chgData name="Šárka Kotasová" userId="3c1bad2ae079e69d" providerId="LiveId" clId="{5BC706E0-79C0-4632-8CC6-7E40D645EC13}" dt="2022-11-17T17:57:57.245" v="5004" actId="1076"/>
          <ac:spMkLst>
            <pc:docMk/>
            <pc:sldMk cId="1185336402" sldId="286"/>
            <ac:spMk id="4" creationId="{DC1417BA-77A2-63CB-3A8D-AA1D65997D35}"/>
          </ac:spMkLst>
        </pc:spChg>
        <pc:spChg chg="add mod">
          <ac:chgData name="Šárka Kotasová" userId="3c1bad2ae079e69d" providerId="LiveId" clId="{5BC706E0-79C0-4632-8CC6-7E40D645EC13}" dt="2022-11-17T18:02:41.329" v="5083" actId="14100"/>
          <ac:spMkLst>
            <pc:docMk/>
            <pc:sldMk cId="1185336402" sldId="286"/>
            <ac:spMk id="6" creationId="{2C9FC4BA-696D-5601-4ED9-0170A04251F2}"/>
          </ac:spMkLst>
        </pc:spChg>
        <pc:spChg chg="add mod">
          <ac:chgData name="Šárka Kotasová" userId="3c1bad2ae079e69d" providerId="LiveId" clId="{5BC706E0-79C0-4632-8CC6-7E40D645EC13}" dt="2022-11-17T17:57:49.848" v="5002" actId="14100"/>
          <ac:spMkLst>
            <pc:docMk/>
            <pc:sldMk cId="1185336402" sldId="286"/>
            <ac:spMk id="8" creationId="{8B6ED6E8-B9C2-C793-8709-0A2EBE9ED92B}"/>
          </ac:spMkLst>
        </pc:spChg>
        <pc:spChg chg="add mod">
          <ac:chgData name="Šárka Kotasová" userId="3c1bad2ae079e69d" providerId="LiveId" clId="{5BC706E0-79C0-4632-8CC6-7E40D645EC13}" dt="2022-11-17T18:00:06.073" v="5040" actId="5793"/>
          <ac:spMkLst>
            <pc:docMk/>
            <pc:sldMk cId="1185336402" sldId="286"/>
            <ac:spMk id="12" creationId="{C31D2542-DB26-F5CB-AFA1-ABAFE2D045EA}"/>
          </ac:spMkLst>
        </pc:spChg>
        <pc:spChg chg="add mod">
          <ac:chgData name="Šárka Kotasová" userId="3c1bad2ae079e69d" providerId="LiveId" clId="{5BC706E0-79C0-4632-8CC6-7E40D645EC13}" dt="2022-11-17T18:00:09.468" v="5046" actId="5793"/>
          <ac:spMkLst>
            <pc:docMk/>
            <pc:sldMk cId="1185336402" sldId="286"/>
            <ac:spMk id="13" creationId="{8C8E9FDE-3042-C480-9795-3A850DB4FC4E}"/>
          </ac:spMkLst>
        </pc:spChg>
        <pc:spChg chg="add mod">
          <ac:chgData name="Šárka Kotasová" userId="3c1bad2ae079e69d" providerId="LiveId" clId="{5BC706E0-79C0-4632-8CC6-7E40D645EC13}" dt="2022-11-17T18:03:13.687" v="5099" actId="1036"/>
          <ac:spMkLst>
            <pc:docMk/>
            <pc:sldMk cId="1185336402" sldId="286"/>
            <ac:spMk id="19" creationId="{62866506-04D7-9DBC-F90E-1FBC70D99078}"/>
          </ac:spMkLst>
        </pc:spChg>
        <pc:spChg chg="add mod">
          <ac:chgData name="Šárka Kotasová" userId="3c1bad2ae079e69d" providerId="LiveId" clId="{5BC706E0-79C0-4632-8CC6-7E40D645EC13}" dt="2022-11-17T18:03:01.238" v="5096" actId="1036"/>
          <ac:spMkLst>
            <pc:docMk/>
            <pc:sldMk cId="1185336402" sldId="286"/>
            <ac:spMk id="21" creationId="{DB8EE8B8-8A0A-FCBE-873F-C8FA00FDB654}"/>
          </ac:spMkLst>
        </pc:spChg>
        <pc:picChg chg="del">
          <ac:chgData name="Šárka Kotasová" userId="3c1bad2ae079e69d" providerId="LiveId" clId="{5BC706E0-79C0-4632-8CC6-7E40D645EC13}" dt="2022-11-17T15:47:38.551" v="4283" actId="478"/>
          <ac:picMkLst>
            <pc:docMk/>
            <pc:sldMk cId="1185336402" sldId="286"/>
            <ac:picMk id="2" creationId="{3DE91F71-12E6-0D4F-670D-A6D6D9A4F2ED}"/>
          </ac:picMkLst>
        </pc:picChg>
        <pc:picChg chg="mod">
          <ac:chgData name="Šárka Kotasová" userId="3c1bad2ae079e69d" providerId="LiveId" clId="{5BC706E0-79C0-4632-8CC6-7E40D645EC13}" dt="2022-11-17T15:47:54.932" v="4291" actId="14100"/>
          <ac:picMkLst>
            <pc:docMk/>
            <pc:sldMk cId="1185336402" sldId="286"/>
            <ac:picMk id="5" creationId="{DB1E8991-3ACD-22FA-F9F3-692F46853448}"/>
          </ac:picMkLst>
        </pc:picChg>
        <pc:picChg chg="mod">
          <ac:chgData name="Šárka Kotasová" userId="3c1bad2ae079e69d" providerId="LiveId" clId="{5BC706E0-79C0-4632-8CC6-7E40D645EC13}" dt="2022-11-17T15:48:09.346" v="4311" actId="1035"/>
          <ac:picMkLst>
            <pc:docMk/>
            <pc:sldMk cId="1185336402" sldId="286"/>
            <ac:picMk id="7" creationId="{FDA2170F-A715-2E14-063C-B57012D5E044}"/>
          </ac:picMkLst>
        </pc:picChg>
        <pc:picChg chg="add mod">
          <ac:chgData name="Šárka Kotasová" userId="3c1bad2ae079e69d" providerId="LiveId" clId="{5BC706E0-79C0-4632-8CC6-7E40D645EC13}" dt="2022-11-17T18:02:17.061" v="5078" actId="14100"/>
          <ac:picMkLst>
            <pc:docMk/>
            <pc:sldMk cId="1185336402" sldId="286"/>
            <ac:picMk id="16" creationId="{529B0691-9592-6525-7714-7546CC3F4297}"/>
          </ac:picMkLst>
        </pc:picChg>
        <pc:picChg chg="add mod">
          <ac:chgData name="Šárka Kotasová" userId="3c1bad2ae079e69d" providerId="LiveId" clId="{5BC706E0-79C0-4632-8CC6-7E40D645EC13}" dt="2022-11-17T18:02:23.378" v="5082" actId="14100"/>
          <ac:picMkLst>
            <pc:docMk/>
            <pc:sldMk cId="1185336402" sldId="286"/>
            <ac:picMk id="18" creationId="{96DA8317-86C2-E957-0E5F-CD8452C1868E}"/>
          </ac:picMkLst>
        </pc:picChg>
        <pc:cxnChg chg="add mod">
          <ac:chgData name="Šárka Kotasová" userId="3c1bad2ae079e69d" providerId="LiveId" clId="{5BC706E0-79C0-4632-8CC6-7E40D645EC13}" dt="2022-11-17T17:58:22.845" v="5006" actId="1076"/>
          <ac:cxnSpMkLst>
            <pc:docMk/>
            <pc:sldMk cId="1185336402" sldId="286"/>
            <ac:cxnSpMk id="9" creationId="{BD6FABF1-443D-EEE2-639B-AD70A22EAF88}"/>
          </ac:cxnSpMkLst>
        </pc:cxnChg>
        <pc:cxnChg chg="add mod">
          <ac:chgData name="Šárka Kotasová" userId="3c1bad2ae079e69d" providerId="LiveId" clId="{5BC706E0-79C0-4632-8CC6-7E40D645EC13}" dt="2022-11-17T17:58:28.910" v="5008" actId="1076"/>
          <ac:cxnSpMkLst>
            <pc:docMk/>
            <pc:sldMk cId="1185336402" sldId="286"/>
            <ac:cxnSpMk id="10" creationId="{35C35660-4FED-17BB-02CD-1E365906AACA}"/>
          </ac:cxnSpMkLst>
        </pc:cxnChg>
        <pc:cxnChg chg="add del mod">
          <ac:chgData name="Šárka Kotasová" userId="3c1bad2ae079e69d" providerId="LiveId" clId="{5BC706E0-79C0-4632-8CC6-7E40D645EC13}" dt="2022-11-17T18:02:44.925" v="5090" actId="1036"/>
          <ac:cxnSpMkLst>
            <pc:docMk/>
            <pc:sldMk cId="1185336402" sldId="286"/>
            <ac:cxnSpMk id="11" creationId="{E8CB132C-8B7A-6C73-0DF9-87D715181B9F}"/>
          </ac:cxnSpMkLst>
        </pc:cxnChg>
        <pc:cxnChg chg="add mod">
          <ac:chgData name="Šárka Kotasová" userId="3c1bad2ae079e69d" providerId="LiveId" clId="{5BC706E0-79C0-4632-8CC6-7E40D645EC13}" dt="2022-11-17T18:03:01.238" v="5096" actId="1036"/>
          <ac:cxnSpMkLst>
            <pc:docMk/>
            <pc:sldMk cId="1185336402" sldId="286"/>
            <ac:cxnSpMk id="20" creationId="{44028C4A-D23F-2171-8E6B-FCB781021A57}"/>
          </ac:cxnSpMkLst>
        </pc:cxnChg>
      </pc:sldChg>
      <pc:sldChg chg="addSp delSp modSp add mod ord">
        <pc:chgData name="Šárka Kotasová" userId="3c1bad2ae079e69d" providerId="LiveId" clId="{5BC706E0-79C0-4632-8CC6-7E40D645EC13}" dt="2022-11-17T15:51:46.378" v="4339" actId="1076"/>
        <pc:sldMkLst>
          <pc:docMk/>
          <pc:sldMk cId="364825888" sldId="287"/>
        </pc:sldMkLst>
        <pc:picChg chg="add mod modCrop">
          <ac:chgData name="Šárka Kotasová" userId="3c1bad2ae079e69d" providerId="LiveId" clId="{5BC706E0-79C0-4632-8CC6-7E40D645EC13}" dt="2022-11-17T15:51:44.221" v="4338" actId="1076"/>
          <ac:picMkLst>
            <pc:docMk/>
            <pc:sldMk cId="364825888" sldId="287"/>
            <ac:picMk id="4" creationId="{E9F4C9BC-18BB-669C-FF8A-2513A0647D91}"/>
          </ac:picMkLst>
        </pc:picChg>
        <pc:picChg chg="del">
          <ac:chgData name="Šárka Kotasová" userId="3c1bad2ae079e69d" providerId="LiveId" clId="{5BC706E0-79C0-4632-8CC6-7E40D645EC13}" dt="2022-11-17T15:50:47.162" v="4317" actId="478"/>
          <ac:picMkLst>
            <pc:docMk/>
            <pc:sldMk cId="364825888" sldId="287"/>
            <ac:picMk id="5" creationId="{DB1E8991-3ACD-22FA-F9F3-692F46853448}"/>
          </ac:picMkLst>
        </pc:picChg>
        <pc:picChg chg="del">
          <ac:chgData name="Šárka Kotasová" userId="3c1bad2ae079e69d" providerId="LiveId" clId="{5BC706E0-79C0-4632-8CC6-7E40D645EC13}" dt="2022-11-17T15:50:47.913" v="4318" actId="478"/>
          <ac:picMkLst>
            <pc:docMk/>
            <pc:sldMk cId="364825888" sldId="287"/>
            <ac:picMk id="7" creationId="{FDA2170F-A715-2E14-063C-B57012D5E044}"/>
          </ac:picMkLst>
        </pc:picChg>
        <pc:picChg chg="add mod modCrop">
          <ac:chgData name="Šárka Kotasová" userId="3c1bad2ae079e69d" providerId="LiveId" clId="{5BC706E0-79C0-4632-8CC6-7E40D645EC13}" dt="2022-11-17T15:51:46.378" v="4339" actId="1076"/>
          <ac:picMkLst>
            <pc:docMk/>
            <pc:sldMk cId="364825888" sldId="287"/>
            <ac:picMk id="8" creationId="{FE1B1A9C-56A0-88CC-81D4-BABD5BC35B12}"/>
          </ac:picMkLst>
        </pc:picChg>
      </pc:sldChg>
      <pc:sldChg chg="addSp delSp modSp add mod">
        <pc:chgData name="Šárka Kotasová" userId="3c1bad2ae079e69d" providerId="LiveId" clId="{5BC706E0-79C0-4632-8CC6-7E40D645EC13}" dt="2022-11-17T15:59:49.893" v="4403" actId="14100"/>
        <pc:sldMkLst>
          <pc:docMk/>
          <pc:sldMk cId="3348251508" sldId="288"/>
        </pc:sldMkLst>
        <pc:picChg chg="del">
          <ac:chgData name="Šárka Kotasová" userId="3c1bad2ae079e69d" providerId="LiveId" clId="{5BC706E0-79C0-4632-8CC6-7E40D645EC13}" dt="2022-11-17T15:52:50.691" v="4342" actId="478"/>
          <ac:picMkLst>
            <pc:docMk/>
            <pc:sldMk cId="3348251508" sldId="288"/>
            <ac:picMk id="4" creationId="{E9F4C9BC-18BB-669C-FF8A-2513A0647D91}"/>
          </ac:picMkLst>
        </pc:picChg>
        <pc:picChg chg="add mod modCrop">
          <ac:chgData name="Šárka Kotasová" userId="3c1bad2ae079e69d" providerId="LiveId" clId="{5BC706E0-79C0-4632-8CC6-7E40D645EC13}" dt="2022-11-17T15:59:44.372" v="4402" actId="14100"/>
          <ac:picMkLst>
            <pc:docMk/>
            <pc:sldMk cId="3348251508" sldId="288"/>
            <ac:picMk id="5" creationId="{D1E11078-1754-FA7F-7140-8CDC3A5B856F}"/>
          </ac:picMkLst>
        </pc:picChg>
        <pc:picChg chg="add mod modCrop">
          <ac:chgData name="Šárka Kotasová" userId="3c1bad2ae079e69d" providerId="LiveId" clId="{5BC706E0-79C0-4632-8CC6-7E40D645EC13}" dt="2022-11-17T15:59:49.893" v="4403" actId="14100"/>
          <ac:picMkLst>
            <pc:docMk/>
            <pc:sldMk cId="3348251508" sldId="288"/>
            <ac:picMk id="7" creationId="{518EE237-FC36-9DB1-2CF0-249159472DF5}"/>
          </ac:picMkLst>
        </pc:picChg>
        <pc:picChg chg="del">
          <ac:chgData name="Šárka Kotasová" userId="3c1bad2ae079e69d" providerId="LiveId" clId="{5BC706E0-79C0-4632-8CC6-7E40D645EC13}" dt="2022-11-17T15:52:49.863" v="4341" actId="478"/>
          <ac:picMkLst>
            <pc:docMk/>
            <pc:sldMk cId="3348251508" sldId="288"/>
            <ac:picMk id="8" creationId="{FE1B1A9C-56A0-88CC-81D4-BABD5BC35B12}"/>
          </ac:picMkLst>
        </pc:picChg>
        <pc:picChg chg="add mod modCrop">
          <ac:chgData name="Šárka Kotasová" userId="3c1bad2ae079e69d" providerId="LiveId" clId="{5BC706E0-79C0-4632-8CC6-7E40D645EC13}" dt="2022-11-17T15:59:44.372" v="4402" actId="14100"/>
          <ac:picMkLst>
            <pc:docMk/>
            <pc:sldMk cId="3348251508" sldId="288"/>
            <ac:picMk id="9" creationId="{80100C05-97BE-CF57-A1D2-A7F21FE5D081}"/>
          </ac:picMkLst>
        </pc:picChg>
        <pc:picChg chg="add mod modCrop">
          <ac:chgData name="Šárka Kotasová" userId="3c1bad2ae079e69d" providerId="LiveId" clId="{5BC706E0-79C0-4632-8CC6-7E40D645EC13}" dt="2022-11-17T15:59:49.893" v="4403" actId="14100"/>
          <ac:picMkLst>
            <pc:docMk/>
            <pc:sldMk cId="3348251508" sldId="288"/>
            <ac:picMk id="10" creationId="{CB5E5381-DF3A-D523-A27C-9BFD2D267121}"/>
          </ac:picMkLst>
        </pc:picChg>
      </pc:sldChg>
      <pc:sldMasterChg chg="setBg modSldLayout">
        <pc:chgData name="Šárka Kotasová" userId="3c1bad2ae079e69d" providerId="LiveId" clId="{5BC706E0-79C0-4632-8CC6-7E40D645EC13}" dt="2022-11-17T11:16:45.441" v="164"/>
        <pc:sldMasterMkLst>
          <pc:docMk/>
          <pc:sldMasterMk cId="2030627213" sldId="2147483660"/>
        </pc:sldMasterMkLst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4176230839" sldId="2147483661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1510169665" sldId="2147483662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2520842538" sldId="2147483663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636837754" sldId="2147483664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263397957" sldId="2147483665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2130375897" sldId="2147483666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1187032726" sldId="2147483667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661459949" sldId="2147483668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3178903876" sldId="2147483669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1083879888" sldId="2147483670"/>
          </pc:sldLayoutMkLst>
        </pc:sldLayoutChg>
        <pc:sldLayoutChg chg="setBg">
          <pc:chgData name="Šárka Kotasová" userId="3c1bad2ae079e69d" providerId="LiveId" clId="{5BC706E0-79C0-4632-8CC6-7E40D645EC13}" dt="2022-11-17T11:16:45.441" v="164"/>
          <pc:sldLayoutMkLst>
            <pc:docMk/>
            <pc:sldMasterMk cId="2030627213" sldId="2147483660"/>
            <pc:sldLayoutMk cId="17889784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3B968-CBBE-438F-8AA8-7657CF863853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2FB99-C502-46FB-B8DA-E8510BD2268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168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Přeskočit a popisovat u obrázku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319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Přeskočit a popisovat u obrázku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514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Přeskočit a popisovat u obrázku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226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Přeskočit a popisovat u obrázku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89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Přeskočit a popisovat u obrázku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836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Přeskočit a popisovat u obrázku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96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Přeskočit a popisovat u obrázku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77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915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394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613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Přeskočit a popisovat u obrázku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332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Přeskočit a popisovat u obrázku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34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306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FB99-C502-46FB-B8DA-E8510BD2268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73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23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87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8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16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84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83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9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0375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703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45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890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DC09B-0979-46C9-8FE7-D03D54FEA925}" type="datetimeFigureOut">
              <a:rPr lang="cs-CZ" smtClean="0"/>
              <a:t>17.11.2022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58A3-411D-48F4-BB70-49F0830AA8E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062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1EC9B-520E-B839-E5B0-352F56DB3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73203"/>
            <a:ext cx="9144000" cy="2387600"/>
          </a:xfrm>
        </p:spPr>
        <p:txBody>
          <a:bodyPr>
            <a:normAutofit/>
          </a:bodyPr>
          <a:lstStyle/>
          <a:p>
            <a:r>
              <a:rPr lang="cs-CZ" sz="6600" b="1" dirty="0"/>
              <a:t>SACHARIDY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022744B-80E6-5769-3E58-B8B40CECD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581" y="3818348"/>
            <a:ext cx="10648335" cy="1655762"/>
          </a:xfrm>
        </p:spPr>
        <p:txBody>
          <a:bodyPr/>
          <a:lstStyle/>
          <a:p>
            <a:r>
              <a:rPr lang="cs-CZ" b="0" i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Ondřej Holas, Martin Kopecký, Šárka Kotasová, Mária Nela 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Feketeová</a:t>
            </a:r>
            <a:endParaRPr lang="cs-CZ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95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A6EF4E4-746A-70F9-77A2-5B02BAECFC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A09AA84-E2D4-D52C-EB95-A2AC931FA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79" y="0"/>
            <a:ext cx="4849446" cy="68580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64C1306-4FCB-C107-0891-BC8CC47BA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25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9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A6EF4E4-746A-70F9-77A2-5B02BAECFC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80FE3B-9876-B6BF-7C40-C02CCC662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t="19068" r="53449" b="72617"/>
          <a:stretch/>
        </p:blipFill>
        <p:spPr>
          <a:xfrm>
            <a:off x="717758" y="499322"/>
            <a:ext cx="3118703" cy="9116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C659D92-873A-A69B-8457-D724A5C8F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9" t="4825" r="9858" b="55227"/>
          <a:stretch/>
        </p:blipFill>
        <p:spPr>
          <a:xfrm>
            <a:off x="717755" y="1808847"/>
            <a:ext cx="3226747" cy="4379904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68EE2C2-34F7-54E2-A172-8258D219ABDF}"/>
              </a:ext>
            </a:extLst>
          </p:cNvPr>
          <p:cNvSpPr/>
          <p:nvPr/>
        </p:nvSpPr>
        <p:spPr>
          <a:xfrm>
            <a:off x="717757" y="3379840"/>
            <a:ext cx="3099040" cy="52356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224F941-FBED-716E-C323-CB325B6436AA}"/>
              </a:ext>
            </a:extLst>
          </p:cNvPr>
          <p:cNvSpPr/>
          <p:nvPr/>
        </p:nvSpPr>
        <p:spPr>
          <a:xfrm>
            <a:off x="737421" y="2060946"/>
            <a:ext cx="3099040" cy="1188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A712913-2A34-887D-5D96-C04950C182BD}"/>
              </a:ext>
            </a:extLst>
          </p:cNvPr>
          <p:cNvSpPr/>
          <p:nvPr/>
        </p:nvSpPr>
        <p:spPr>
          <a:xfrm>
            <a:off x="717755" y="4563581"/>
            <a:ext cx="3099040" cy="1188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A5567EAD-1AFB-AB47-63FC-F90B465AEC7A}"/>
              </a:ext>
            </a:extLst>
          </p:cNvPr>
          <p:cNvCxnSpPr>
            <a:cxnSpLocks/>
          </p:cNvCxnSpPr>
          <p:nvPr/>
        </p:nvCxnSpPr>
        <p:spPr>
          <a:xfrm>
            <a:off x="3816795" y="3649884"/>
            <a:ext cx="4422637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FA210A8B-85B1-7242-E3BF-D88D49194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51" t="34122" r="18387" b="17420"/>
          <a:stretch/>
        </p:blipFill>
        <p:spPr>
          <a:xfrm>
            <a:off x="8097746" y="3307938"/>
            <a:ext cx="3677264" cy="3323304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D9E4296B-0AB9-7495-705F-42A811325A45}"/>
              </a:ext>
            </a:extLst>
          </p:cNvPr>
          <p:cNvCxnSpPr>
            <a:cxnSpLocks/>
          </p:cNvCxnSpPr>
          <p:nvPr/>
        </p:nvCxnSpPr>
        <p:spPr>
          <a:xfrm flipV="1">
            <a:off x="3856127" y="2645270"/>
            <a:ext cx="493373" cy="38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BE015CB-BD2D-34AD-1E7B-43E8F1B1101B}"/>
              </a:ext>
            </a:extLst>
          </p:cNvPr>
          <p:cNvSpPr txBox="1"/>
          <p:nvPr/>
        </p:nvSpPr>
        <p:spPr>
          <a:xfrm>
            <a:off x="4349503" y="2476374"/>
            <a:ext cx="2546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obecné principy týkající se metabolismu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59B389E2-D880-FA66-BE5A-70CBFBFDD69E}"/>
              </a:ext>
            </a:extLst>
          </p:cNvPr>
          <p:cNvCxnSpPr>
            <a:cxnSpLocks/>
          </p:cNvCxnSpPr>
          <p:nvPr/>
        </p:nvCxnSpPr>
        <p:spPr>
          <a:xfrm flipV="1">
            <a:off x="3826627" y="5172263"/>
            <a:ext cx="493373" cy="38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AFBCE1DB-A80D-52F1-95A9-9F187EA6197F}"/>
              </a:ext>
            </a:extLst>
          </p:cNvPr>
          <p:cNvSpPr txBox="1"/>
          <p:nvPr/>
        </p:nvSpPr>
        <p:spPr>
          <a:xfrm>
            <a:off x="4320002" y="5003367"/>
            <a:ext cx="3457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shrnutí obecných principů z celé biochemie (konformace, nekovalentní interakce, </a:t>
            </a:r>
            <a:r>
              <a:rPr lang="cs-CZ" sz="1600" b="1" dirty="0">
                <a:solidFill>
                  <a:schemeClr val="accent4">
                    <a:lumMod val="75000"/>
                  </a:schemeClr>
                </a:solidFill>
              </a:rPr>
              <a:t>rovnováha/nerovnováha</a:t>
            </a:r>
            <a:r>
              <a:rPr lang="cs-CZ" sz="1600" dirty="0"/>
              <a:t>)</a:t>
            </a: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A30DE2E2-FE12-F7BF-20F1-3EB2F48334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20" t="24575" r="17823" b="21290"/>
          <a:stretch/>
        </p:blipFill>
        <p:spPr>
          <a:xfrm>
            <a:off x="6761448" y="759908"/>
            <a:ext cx="5101169" cy="2398688"/>
          </a:xfrm>
          <a:prstGeom prst="rect">
            <a:avLst/>
          </a:prstGeom>
        </p:spPr>
      </p:pic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60FF92C1-45A9-A67F-1C6A-69C1DD9A3E40}"/>
              </a:ext>
            </a:extLst>
          </p:cNvPr>
          <p:cNvCxnSpPr>
            <a:cxnSpLocks/>
          </p:cNvCxnSpPr>
          <p:nvPr/>
        </p:nvCxnSpPr>
        <p:spPr>
          <a:xfrm flipV="1">
            <a:off x="6755455" y="2522265"/>
            <a:ext cx="540000" cy="10800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226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E1222DD-584D-2C2E-3AFC-3B99B2AFC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3F796-29B9-D85F-84C5-4C3F071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Přehled středoškolské chemie – SPN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8E8E49-4701-058C-13F6-29A7C9FB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160"/>
            <a:ext cx="7777813" cy="4821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obecná charakteristika</a:t>
            </a:r>
            <a:endParaRPr lang="cs-CZ" sz="2400" dirty="0"/>
          </a:p>
          <a:p>
            <a:r>
              <a:rPr lang="cs-CZ" sz="2400" dirty="0"/>
              <a:t>černobíle + červená zvýraznění</a:t>
            </a:r>
          </a:p>
          <a:p>
            <a:pPr marL="0" indent="0">
              <a:buNone/>
            </a:pPr>
            <a:r>
              <a:rPr lang="cs-CZ" sz="2400" b="1" dirty="0"/>
              <a:t>členění textu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jasná hierarchie kapitol, podkapitol… (vč. číslování)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zvýraznění: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tučné písmo (pojmy, zástupci, klíčové koncepty)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kurzíva (méně důležité pojmy, zástupci, koncepty)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petit + poznámky pod čarou (zajímavosti, upřesnění)</a:t>
            </a:r>
          </a:p>
          <a:p>
            <a:pPr marL="685800" lvl="2">
              <a:spcBef>
                <a:spcPts val="1000"/>
              </a:spcBef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(červenou barvu textu moc nepoužívá)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E54260-1D7A-1F63-474F-7E0793297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2" r="-2741" b="-1"/>
          <a:stretch/>
        </p:blipFill>
        <p:spPr>
          <a:xfrm>
            <a:off x="8616013" y="2141124"/>
            <a:ext cx="2937481" cy="40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8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E1222DD-584D-2C2E-3AFC-3B99B2AFC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3F796-29B9-D85F-84C5-4C3F071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Přehled středoškolské chemie – SPN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AC69A5-BE03-5662-4574-780A736EE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2" r="-2741" b="-1"/>
          <a:stretch/>
        </p:blipFill>
        <p:spPr>
          <a:xfrm>
            <a:off x="8616013" y="2141124"/>
            <a:ext cx="2937481" cy="4007622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4105C48C-2A0F-08D5-A6CD-EDFB73806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78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obrázky</a:t>
            </a:r>
          </a:p>
          <a:p>
            <a:r>
              <a:rPr lang="cs-CZ" sz="2400" dirty="0"/>
              <a:t>schémata, vzorce, rovnice (bez fotografií)</a:t>
            </a:r>
          </a:p>
          <a:p>
            <a:r>
              <a:rPr lang="cs-CZ" sz="2400" dirty="0"/>
              <a:t>využívá červené barvy ke zvýraznění nebo rozlišení</a:t>
            </a:r>
          </a:p>
          <a:p>
            <a:pPr>
              <a:spcAft>
                <a:spcPts val="1200"/>
              </a:spcAft>
            </a:pPr>
            <a:r>
              <a:rPr lang="cs-CZ" sz="2400" dirty="0" err="1"/>
              <a:t>rel</a:t>
            </a:r>
            <a:r>
              <a:rPr lang="cs-CZ" sz="2400" dirty="0"/>
              <a:t>. rozumné množství</a:t>
            </a:r>
          </a:p>
          <a:p>
            <a:pPr marL="0" indent="0">
              <a:buNone/>
            </a:pPr>
            <a:r>
              <a:rPr lang="cs-CZ" sz="2400" b="1" dirty="0"/>
              <a:t>otázky a úlohy:</a:t>
            </a:r>
            <a:r>
              <a:rPr lang="cs-CZ" sz="2400" dirty="0"/>
              <a:t> </a:t>
            </a:r>
          </a:p>
          <a:p>
            <a:pPr lvl="1">
              <a:spcAft>
                <a:spcPts val="1200"/>
              </a:spcAft>
            </a:pPr>
            <a:r>
              <a:rPr lang="cs-CZ" dirty="0"/>
              <a:t>téměř žádné (z biochemie žádné)</a:t>
            </a:r>
          </a:p>
          <a:p>
            <a:pPr marL="0" indent="0">
              <a:buNone/>
            </a:pPr>
            <a:r>
              <a:rPr lang="cs-CZ" sz="2400" b="1" dirty="0"/>
              <a:t>pokusy:</a:t>
            </a:r>
            <a:r>
              <a:rPr lang="cs-CZ" sz="2400" dirty="0"/>
              <a:t> 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A5F1C0-5859-D1D9-6A5C-E0B263019D1E}"/>
              </a:ext>
            </a:extLst>
          </p:cNvPr>
          <p:cNvSpPr txBox="1"/>
          <p:nvPr/>
        </p:nvSpPr>
        <p:spPr>
          <a:xfrm>
            <a:off x="1959075" y="4687778"/>
            <a:ext cx="452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</a:t>
            </a:r>
            <a:endParaRPr lang="cs-CZ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D37F624-A04B-A217-DB9A-3170404E6A5B}"/>
              </a:ext>
            </a:extLst>
          </p:cNvPr>
          <p:cNvSpPr txBox="1"/>
          <p:nvPr/>
        </p:nvSpPr>
        <p:spPr>
          <a:xfrm>
            <a:off x="2888223" y="3687077"/>
            <a:ext cx="452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</a:t>
            </a:r>
            <a:endParaRPr lang="cs-CZ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53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5A9D543-7085-B7D8-1DCF-AF1DB6E64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E9F4C9BC-18BB-669C-FF8A-2513A0647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8"/>
          <a:stretch/>
        </p:blipFill>
        <p:spPr>
          <a:xfrm rot="5400000">
            <a:off x="5426039" y="863124"/>
            <a:ext cx="6865399" cy="51391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1B1A9C-56A0-88CC-81D4-BABD5BC35B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8"/>
          <a:stretch/>
        </p:blipFill>
        <p:spPr>
          <a:xfrm rot="5400000">
            <a:off x="-99440" y="863120"/>
            <a:ext cx="6865403" cy="51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5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5A9D543-7085-B7D8-1DCF-AF1DB6E64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E11078-1754-FA7F-7140-8CDC3A5B8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1" t="6259" r="29771" b="48002"/>
          <a:stretch/>
        </p:blipFill>
        <p:spPr>
          <a:xfrm rot="16200000">
            <a:off x="2853812" y="-2411855"/>
            <a:ext cx="230164" cy="5937786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518EE237-FC36-9DB1-2CF0-249159472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 t="4118" r="61515" b="50707"/>
          <a:stretch/>
        </p:blipFill>
        <p:spPr>
          <a:xfrm rot="5400000">
            <a:off x="1766798" y="1827142"/>
            <a:ext cx="2465401" cy="59990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100C05-97BE-CF57-A1D2-A7F21FE5D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0" t="6259" r="44536" b="48002"/>
          <a:stretch/>
        </p:blipFill>
        <p:spPr>
          <a:xfrm rot="16200000">
            <a:off x="2357307" y="-1558651"/>
            <a:ext cx="1223183" cy="593779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B5E5381-DF3A-D523-A27C-9BFD2D267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9" t="6714" r="61885" b="48096"/>
          <a:stretch/>
        </p:blipFill>
        <p:spPr>
          <a:xfrm rot="16200000">
            <a:off x="2854219" y="423644"/>
            <a:ext cx="218478" cy="592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51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E1222DD-584D-2C2E-3AFC-3B99B2AFC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3F796-29B9-D85F-84C5-4C3F071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MojeChemie.cz – Kateřina </a:t>
            </a:r>
            <a:r>
              <a:rPr lang="cs-CZ" sz="4000" dirty="0" err="1"/>
              <a:t>Kedrová</a:t>
            </a:r>
            <a:endParaRPr lang="cs-CZ" sz="4000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4105C48C-2A0F-08D5-A6CD-EDFB73806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781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b="1" dirty="0"/>
              <a:t>členění textu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zvýraznění: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tučné písmo (pojmy a zástupci)</a:t>
            </a:r>
          </a:p>
          <a:p>
            <a:pPr marL="0" indent="0">
              <a:buNone/>
            </a:pPr>
            <a:r>
              <a:rPr lang="cs-CZ" sz="2400" b="1" dirty="0"/>
              <a:t>obrázky</a:t>
            </a:r>
          </a:p>
          <a:p>
            <a:r>
              <a:rPr lang="cs-CZ" sz="2400" dirty="0"/>
              <a:t>schémata, vzorce, rovnice – graficky nejednotné</a:t>
            </a:r>
          </a:p>
          <a:p>
            <a:r>
              <a:rPr lang="cs-CZ" sz="2400" dirty="0"/>
              <a:t>fotografie, ale velmi málo (ukázka reakce Fehlingova činidla)</a:t>
            </a:r>
          </a:p>
          <a:p>
            <a:pPr>
              <a:spcAft>
                <a:spcPts val="1200"/>
              </a:spcAft>
            </a:pPr>
            <a:r>
              <a:rPr lang="cs-CZ" sz="2400" dirty="0" err="1"/>
              <a:t>rel</a:t>
            </a:r>
            <a:r>
              <a:rPr lang="cs-CZ" sz="2400" dirty="0"/>
              <a:t>. rozumné množství</a:t>
            </a:r>
          </a:p>
          <a:p>
            <a:pPr marL="0" indent="0">
              <a:buNone/>
            </a:pPr>
            <a:r>
              <a:rPr lang="cs-CZ" sz="2400" b="1" dirty="0"/>
              <a:t>otázky a úlohy:</a:t>
            </a:r>
            <a:r>
              <a:rPr lang="cs-CZ" sz="2400" dirty="0"/>
              <a:t> </a:t>
            </a:r>
          </a:p>
          <a:p>
            <a:pPr lvl="1">
              <a:spcAft>
                <a:spcPts val="1200"/>
              </a:spcAft>
            </a:pPr>
            <a:r>
              <a:rPr lang="cs-CZ" dirty="0"/>
              <a:t>téměř žádné (z biochemie žádné)</a:t>
            </a:r>
          </a:p>
          <a:p>
            <a:pPr marL="0" indent="0">
              <a:buNone/>
            </a:pPr>
            <a:r>
              <a:rPr lang="cs-CZ" sz="2400" b="1" dirty="0"/>
              <a:t>pokusy:</a:t>
            </a:r>
            <a:r>
              <a:rPr lang="cs-CZ" sz="2400" dirty="0"/>
              <a:t> 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A5F1C0-5859-D1D9-6A5C-E0B263019D1E}"/>
              </a:ext>
            </a:extLst>
          </p:cNvPr>
          <p:cNvSpPr txBox="1"/>
          <p:nvPr/>
        </p:nvSpPr>
        <p:spPr>
          <a:xfrm>
            <a:off x="1837155" y="5422256"/>
            <a:ext cx="452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</a:t>
            </a:r>
            <a:endParaRPr lang="cs-CZ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D37F624-A04B-A217-DB9A-3170404E6A5B}"/>
              </a:ext>
            </a:extLst>
          </p:cNvPr>
          <p:cNvSpPr txBox="1"/>
          <p:nvPr/>
        </p:nvSpPr>
        <p:spPr>
          <a:xfrm>
            <a:off x="2705343" y="4549934"/>
            <a:ext cx="452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</a:t>
            </a:r>
            <a:endParaRPr lang="cs-CZ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04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D39E03-62DF-2515-E41F-EE0F4FA8F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537"/>
            <a:ext cx="12192000" cy="57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79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0FD9285-AA63-87BC-24F6-DDB7A4C63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2"/>
          <a:stretch/>
        </p:blipFill>
        <p:spPr>
          <a:xfrm>
            <a:off x="0" y="-11576"/>
            <a:ext cx="12192000" cy="52893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968532-40A4-09C2-1890-4DEE97AD7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3" b="24866"/>
          <a:stretch/>
        </p:blipFill>
        <p:spPr>
          <a:xfrm>
            <a:off x="-1" y="5235847"/>
            <a:ext cx="12192000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9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171038-3904-85FB-C066-EB4E953A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97"/>
            <a:ext cx="12192000" cy="44527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E17B21-884A-FE01-0AF7-933AF530F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1627"/>
            <a:ext cx="12192000" cy="210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8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F279905-3C17-98A1-FA98-D294038DAE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01EC9B-520E-B839-E5B0-352F56DB3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8459"/>
            <a:ext cx="9144000" cy="1441082"/>
          </a:xfrm>
        </p:spPr>
        <p:txBody>
          <a:bodyPr>
            <a:normAutofit/>
          </a:bodyPr>
          <a:lstStyle/>
          <a:p>
            <a:r>
              <a:rPr lang="cs-CZ" sz="4800" dirty="0"/>
              <a:t>Přehled vybraných dostupných učebnic</a:t>
            </a:r>
            <a:endParaRPr lang="cs-CZ" sz="6600" b="1" dirty="0"/>
          </a:p>
        </p:txBody>
      </p:sp>
    </p:spTree>
    <p:extLst>
      <p:ext uri="{BB962C8B-B14F-4D97-AF65-F5344CB8AC3E}">
        <p14:creationId xmlns:p14="http://schemas.microsoft.com/office/powerpoint/2010/main" val="2783666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5A9D543-7085-B7D8-1DCF-AF1DB6E64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DE91F71-12E6-0D4F-670D-A6D6D9A4F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" t="43700" r="78639" b="11340"/>
          <a:stretch/>
        </p:blipFill>
        <p:spPr>
          <a:xfrm>
            <a:off x="0" y="-1"/>
            <a:ext cx="5053931" cy="5266481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1A657D4-EAA8-B0A4-AD08-EFE239BA2B0C}"/>
              </a:ext>
            </a:extLst>
          </p:cNvPr>
          <p:cNvSpPr/>
          <p:nvPr/>
        </p:nvSpPr>
        <p:spPr>
          <a:xfrm>
            <a:off x="738077" y="2265680"/>
            <a:ext cx="3099040" cy="46736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C289E7F-C4DE-F7C3-9745-5633E609FFB5}"/>
              </a:ext>
            </a:extLst>
          </p:cNvPr>
          <p:cNvSpPr/>
          <p:nvPr/>
        </p:nvSpPr>
        <p:spPr>
          <a:xfrm>
            <a:off x="738077" y="1198880"/>
            <a:ext cx="3099040" cy="254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40F4F65E-9C9B-746C-3240-23FD24D3034F}"/>
              </a:ext>
            </a:extLst>
          </p:cNvPr>
          <p:cNvCxnSpPr>
            <a:cxnSpLocks/>
          </p:cNvCxnSpPr>
          <p:nvPr/>
        </p:nvCxnSpPr>
        <p:spPr>
          <a:xfrm>
            <a:off x="3837117" y="1310640"/>
            <a:ext cx="43008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DEBF081-7A12-DD93-85B7-81F22DDBFAAF}"/>
              </a:ext>
            </a:extLst>
          </p:cNvPr>
          <p:cNvCxnSpPr>
            <a:cxnSpLocks/>
          </p:cNvCxnSpPr>
          <p:nvPr/>
        </p:nvCxnSpPr>
        <p:spPr>
          <a:xfrm>
            <a:off x="3837117" y="2509520"/>
            <a:ext cx="43008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B8E4BC3-8BE4-1488-ECCB-2C74C265126F}"/>
              </a:ext>
            </a:extLst>
          </p:cNvPr>
          <p:cNvCxnSpPr>
            <a:cxnSpLocks/>
          </p:cNvCxnSpPr>
          <p:nvPr/>
        </p:nvCxnSpPr>
        <p:spPr>
          <a:xfrm flipV="1">
            <a:off x="4277360" y="1310640"/>
            <a:ext cx="0" cy="119888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8D6ED72-0BAB-D6F4-25DF-CC9D6907FF27}"/>
              </a:ext>
            </a:extLst>
          </p:cNvPr>
          <p:cNvSpPr txBox="1"/>
          <p:nvPr/>
        </p:nvSpPr>
        <p:spPr>
          <a:xfrm>
            <a:off x="4287521" y="1725414"/>
            <a:ext cx="599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206895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5A9D543-7085-B7D8-1DCF-AF1DB6E64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1E8991-3ACD-22FA-F9F3-692F46853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247"/>
            <a:ext cx="3874580" cy="38336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A2170F-A715-2E14-063C-B57012D5E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677138"/>
            <a:ext cx="4710113" cy="317830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C1417BA-77A2-63CB-3A8D-AA1D65997D35}"/>
              </a:ext>
            </a:extLst>
          </p:cNvPr>
          <p:cNvSpPr/>
          <p:nvPr/>
        </p:nvSpPr>
        <p:spPr>
          <a:xfrm>
            <a:off x="831422" y="599441"/>
            <a:ext cx="3099040" cy="216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C9FC4BA-696D-5601-4ED9-0170A04251F2}"/>
              </a:ext>
            </a:extLst>
          </p:cNvPr>
          <p:cNvSpPr/>
          <p:nvPr/>
        </p:nvSpPr>
        <p:spPr>
          <a:xfrm>
            <a:off x="831422" y="3064022"/>
            <a:ext cx="3099040" cy="215999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B6ED6E8-B9C2-C793-8709-0A2EBE9ED92B}"/>
              </a:ext>
            </a:extLst>
          </p:cNvPr>
          <p:cNvSpPr/>
          <p:nvPr/>
        </p:nvSpPr>
        <p:spPr>
          <a:xfrm>
            <a:off x="440262" y="2694080"/>
            <a:ext cx="3490200" cy="216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D6FABF1-443D-EEE2-639B-AD70A22EAF88}"/>
              </a:ext>
            </a:extLst>
          </p:cNvPr>
          <p:cNvCxnSpPr>
            <a:cxnSpLocks/>
          </p:cNvCxnSpPr>
          <p:nvPr/>
        </p:nvCxnSpPr>
        <p:spPr>
          <a:xfrm>
            <a:off x="3930462" y="711200"/>
            <a:ext cx="43008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5C35660-4FED-17BB-02CD-1E365906AACA}"/>
              </a:ext>
            </a:extLst>
          </p:cNvPr>
          <p:cNvCxnSpPr>
            <a:cxnSpLocks/>
          </p:cNvCxnSpPr>
          <p:nvPr/>
        </p:nvCxnSpPr>
        <p:spPr>
          <a:xfrm>
            <a:off x="3930462" y="2804160"/>
            <a:ext cx="43008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E8CB132C-8B7A-6C73-0DF9-87D715181B9F}"/>
              </a:ext>
            </a:extLst>
          </p:cNvPr>
          <p:cNvCxnSpPr>
            <a:cxnSpLocks/>
          </p:cNvCxnSpPr>
          <p:nvPr/>
        </p:nvCxnSpPr>
        <p:spPr>
          <a:xfrm>
            <a:off x="3930462" y="3190240"/>
            <a:ext cx="3029138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1D2542-DB26-F5CB-AFA1-ABAFE2D045EA}"/>
              </a:ext>
            </a:extLst>
          </p:cNvPr>
          <p:cNvSpPr txBox="1"/>
          <p:nvPr/>
        </p:nvSpPr>
        <p:spPr>
          <a:xfrm>
            <a:off x="4462164" y="522775"/>
            <a:ext cx="22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jen zmínka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C8E9FDE-3042-C480-9795-3A850DB4FC4E}"/>
              </a:ext>
            </a:extLst>
          </p:cNvPr>
          <p:cNvSpPr txBox="1"/>
          <p:nvPr/>
        </p:nvSpPr>
        <p:spPr>
          <a:xfrm>
            <a:off x="4465795" y="2617414"/>
            <a:ext cx="22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jen zmínka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29B0691-9592-6525-7714-7546CC3F4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1" y="13249"/>
            <a:ext cx="4375976" cy="419138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6DA8317-86C2-E957-0E5F-CD8452C18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01" y="4192123"/>
            <a:ext cx="4381405" cy="2720054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62866506-04D7-9DBC-F90E-1FBC70D99078}"/>
              </a:ext>
            </a:extLst>
          </p:cNvPr>
          <p:cNvSpPr/>
          <p:nvPr/>
        </p:nvSpPr>
        <p:spPr>
          <a:xfrm>
            <a:off x="826740" y="3271443"/>
            <a:ext cx="3099040" cy="180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44028C4A-D23F-2171-8E6B-FCB781021A57}"/>
              </a:ext>
            </a:extLst>
          </p:cNvPr>
          <p:cNvCxnSpPr>
            <a:cxnSpLocks/>
          </p:cNvCxnSpPr>
          <p:nvPr/>
        </p:nvCxnSpPr>
        <p:spPr>
          <a:xfrm>
            <a:off x="3925780" y="3362882"/>
            <a:ext cx="43008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B8EE8B8-8A0A-FCBE-873F-C8FA00FDB654}"/>
              </a:ext>
            </a:extLst>
          </p:cNvPr>
          <p:cNvSpPr txBox="1"/>
          <p:nvPr/>
        </p:nvSpPr>
        <p:spPr>
          <a:xfrm>
            <a:off x="4457482" y="3174457"/>
            <a:ext cx="22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jen zmínka</a:t>
            </a:r>
          </a:p>
        </p:txBody>
      </p:sp>
    </p:spTree>
    <p:extLst>
      <p:ext uri="{BB962C8B-B14F-4D97-AF65-F5344CB8AC3E}">
        <p14:creationId xmlns:p14="http://schemas.microsoft.com/office/powerpoint/2010/main" val="1185336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E1222DD-584D-2C2E-3AFC-3B99B2AFC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3F796-29B9-D85F-84C5-4C3F071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E-CHEMBOOK.EU – Jan </a:t>
            </a:r>
            <a:r>
              <a:rPr lang="cs-CZ" sz="4000" dirty="0" err="1"/>
              <a:t>Břížďala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8E8E49-4701-058C-13F6-29A7C9FB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160"/>
            <a:ext cx="7777813" cy="4821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členění textu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postranní lišta víceméně s doplňujícími informacemi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jasná hierarchie kapitol, podkapitol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zvýraznění: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tučné písmo a barva (pojmy, zástupci, klíčové koncepty)</a:t>
            </a:r>
          </a:p>
          <a:p>
            <a:pPr marL="1143000" lvl="3">
              <a:spcBef>
                <a:spcPts val="1000"/>
              </a:spcBef>
            </a:pPr>
            <a:r>
              <a:rPr lang="cs-CZ" dirty="0"/>
              <a:t>4 různé barvy, různé barvy nemají různý význam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kurzíva (pokusy)</a:t>
            </a:r>
          </a:p>
        </p:txBody>
      </p:sp>
    </p:spTree>
    <p:extLst>
      <p:ext uri="{BB962C8B-B14F-4D97-AF65-F5344CB8AC3E}">
        <p14:creationId xmlns:p14="http://schemas.microsoft.com/office/powerpoint/2010/main" val="3994345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E1222DD-584D-2C2E-3AFC-3B99B2AFC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3F796-29B9-D85F-84C5-4C3F071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E-CHEMBOOK.EU – Jan </a:t>
            </a:r>
            <a:r>
              <a:rPr lang="cs-CZ" sz="4000" dirty="0" err="1"/>
              <a:t>Břížďala</a:t>
            </a:r>
            <a:endParaRPr lang="cs-CZ" sz="4000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4105C48C-2A0F-08D5-A6CD-EDFB73806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78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obrázky</a:t>
            </a:r>
          </a:p>
          <a:p>
            <a:r>
              <a:rPr lang="cs-CZ" sz="2400" dirty="0"/>
              <a:t>schémata, vzorce, rovnice i fotografie</a:t>
            </a:r>
          </a:p>
          <a:p>
            <a:pPr lvl="1"/>
            <a:r>
              <a:rPr lang="cs-CZ" sz="2000" dirty="0"/>
              <a:t>různorodé, barevné, ale vcelku jednotné</a:t>
            </a:r>
          </a:p>
          <a:p>
            <a:pPr>
              <a:spcAft>
                <a:spcPts val="1200"/>
              </a:spcAft>
            </a:pPr>
            <a:r>
              <a:rPr lang="cs-CZ" sz="2400" dirty="0" err="1"/>
              <a:t>rel</a:t>
            </a:r>
            <a:r>
              <a:rPr lang="cs-CZ" sz="2400" dirty="0"/>
              <a:t>. rozumné množství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cs-CZ" sz="2400" b="1" dirty="0"/>
              <a:t>otázky a úlohy: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b="1" dirty="0"/>
              <a:t>pokusy:</a:t>
            </a:r>
            <a:r>
              <a:rPr lang="cs-CZ" sz="2400" dirty="0"/>
              <a:t> 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2A89E4-32D3-498A-BFD7-A6D6DD138D81}"/>
              </a:ext>
            </a:extLst>
          </p:cNvPr>
          <p:cNvSpPr txBox="1"/>
          <p:nvPr/>
        </p:nvSpPr>
        <p:spPr>
          <a:xfrm>
            <a:off x="1983575" y="4169109"/>
            <a:ext cx="6169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cs-CZ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95B0230-0D12-D341-534F-12F1AC22D0A1}"/>
              </a:ext>
            </a:extLst>
          </p:cNvPr>
          <p:cNvSpPr txBox="1"/>
          <p:nvPr/>
        </p:nvSpPr>
        <p:spPr>
          <a:xfrm>
            <a:off x="2938615" y="3556298"/>
            <a:ext cx="6169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cs-CZ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55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2D41C13-8B00-C75A-8B49-B2A1BC95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4944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468A277-6298-0B04-0647-0CCE8CF66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484" y="5201126"/>
            <a:ext cx="7202516" cy="16568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AB1B0B2-B712-D1AF-71EB-F4C744D24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484" y="1"/>
            <a:ext cx="7202516" cy="531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28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5A9D543-7085-B7D8-1DCF-AF1DB6E64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707D23-ED17-FE7A-ABB4-57E2F8D25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87" y="655296"/>
            <a:ext cx="1838325" cy="3619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810288-9339-9F48-64BD-DA2937BEB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87" y="1017246"/>
            <a:ext cx="4248150" cy="3333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C2F8FA3-2BF5-B33F-20D2-04F4796FE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62" y="1350621"/>
            <a:ext cx="2581275" cy="3048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20819C2-10FB-959B-BDEF-E38FF12B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87" y="1640953"/>
            <a:ext cx="1885950" cy="3048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B65C7BB-0C3A-80D2-0BF3-EAD478FC1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12" y="1971797"/>
            <a:ext cx="1466850" cy="24765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41DC4BE-24A0-17AA-3049-0228096CF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687" y="2236085"/>
            <a:ext cx="1752600" cy="32385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F925BA6-C2B3-EE82-360B-915CF638AC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87" y="2535823"/>
            <a:ext cx="2647950" cy="27622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1A61AB0-442E-E05E-40B3-563C8D207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687" y="2806624"/>
            <a:ext cx="2133600" cy="3048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C3D9A72-37C4-0F88-EFDA-CF8937D407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887" y="3082849"/>
            <a:ext cx="2152650" cy="33337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0B25F586-C788-8738-9424-DC503E329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115" y="4126920"/>
            <a:ext cx="5113448" cy="1902950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66504298-EE2D-7CD5-BDDB-276B228E3A69}"/>
              </a:ext>
            </a:extLst>
          </p:cNvPr>
          <p:cNvSpPr/>
          <p:nvPr/>
        </p:nvSpPr>
        <p:spPr>
          <a:xfrm>
            <a:off x="592265" y="3111424"/>
            <a:ext cx="2167272" cy="27080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1A2F57C-F84A-D55F-2207-6EDF3517DC54}"/>
              </a:ext>
            </a:extLst>
          </p:cNvPr>
          <p:cNvCxnSpPr>
            <a:cxnSpLocks/>
          </p:cNvCxnSpPr>
          <p:nvPr/>
        </p:nvCxnSpPr>
        <p:spPr>
          <a:xfrm>
            <a:off x="2759537" y="3244770"/>
            <a:ext cx="4422637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Obrázek 25" descr="Obsah obrázku text&#10;&#10;Popis byl vytvořen automaticky">
            <a:extLst>
              <a:ext uri="{FF2B5EF4-FFF2-40B4-BE49-F238E27FC236}">
                <a16:creationId xmlns:a16="http://schemas.microsoft.com/office/drawing/2014/main" id="{EB57F672-077A-4A88-9E09-35F81C6C34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1"/>
          <a:stretch/>
        </p:blipFill>
        <p:spPr>
          <a:xfrm>
            <a:off x="6197930" y="-12777"/>
            <a:ext cx="59723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61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E1222DD-584D-2C2E-3AFC-3B99B2AFC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3F796-29B9-D85F-84C5-4C3F071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Chemie pro čtyřletá gymnázia – Mareček, Honza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8E8E49-4701-058C-13F6-29A7C9FB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78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obecná charakteristika</a:t>
            </a:r>
          </a:p>
          <a:p>
            <a:pPr>
              <a:spcAft>
                <a:spcPts val="1200"/>
              </a:spcAft>
            </a:pPr>
            <a:r>
              <a:rPr lang="cs-CZ" sz="2400" dirty="0"/>
              <a:t>černobíle</a:t>
            </a:r>
          </a:p>
          <a:p>
            <a:pPr marL="0" indent="0">
              <a:buNone/>
            </a:pPr>
            <a:r>
              <a:rPr lang="cs-CZ" sz="2400" b="1" dirty="0"/>
              <a:t>členění textu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jasná hierarchie kapitol, podkapitol… (vč. číslování)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postranní lišta pro rychlou orientaci v textu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zvýraznění: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tučné písmo (pojmy, zástupci, klíčové koncepty)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petit (zajímavosti a doplňující informace)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E2DC230-DB79-9672-F8EF-96C7B42A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13" y="2380464"/>
            <a:ext cx="2582930" cy="34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0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E1222DD-584D-2C2E-3AFC-3B99B2AFC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3F796-29B9-D85F-84C5-4C3F071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Chemie pro čtyřletá gymnázia – Mareček, Honza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8E8E49-4701-058C-13F6-29A7C9FB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78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obrázky</a:t>
            </a:r>
          </a:p>
          <a:p>
            <a:r>
              <a:rPr lang="cs-CZ" sz="2400" dirty="0"/>
              <a:t>schémata, vzorce, rovnice (bez fotografií)</a:t>
            </a:r>
          </a:p>
          <a:p>
            <a:pPr>
              <a:spcAft>
                <a:spcPts val="1200"/>
              </a:spcAft>
            </a:pPr>
            <a:r>
              <a:rPr lang="cs-CZ" sz="2400" dirty="0" err="1"/>
              <a:t>rel</a:t>
            </a:r>
            <a:r>
              <a:rPr lang="cs-CZ" sz="2400" dirty="0"/>
              <a:t>. rozumné množství</a:t>
            </a:r>
          </a:p>
          <a:p>
            <a:pPr marL="0" indent="0">
              <a:buNone/>
            </a:pPr>
            <a:r>
              <a:rPr lang="cs-CZ" sz="2400" b="1" dirty="0"/>
              <a:t>otázky a úlohy:</a:t>
            </a:r>
            <a:r>
              <a:rPr lang="cs-CZ" sz="2400" dirty="0"/>
              <a:t> </a:t>
            </a:r>
          </a:p>
          <a:p>
            <a:pPr lvl="1">
              <a:spcAft>
                <a:spcPts val="1200"/>
              </a:spcAft>
            </a:pPr>
            <a:r>
              <a:rPr lang="cs-CZ" dirty="0"/>
              <a:t>téměř žádné (z biochemie žádné)</a:t>
            </a:r>
          </a:p>
          <a:p>
            <a:pPr marL="0" indent="0">
              <a:buNone/>
            </a:pPr>
            <a:r>
              <a:rPr lang="cs-CZ" sz="2400" b="1" dirty="0"/>
              <a:t>pokusy:</a:t>
            </a:r>
            <a:r>
              <a:rPr lang="cs-CZ" sz="2400" dirty="0"/>
              <a:t> 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853EF6F-202C-1E65-FE9A-373157105013}"/>
              </a:ext>
            </a:extLst>
          </p:cNvPr>
          <p:cNvSpPr txBox="1"/>
          <p:nvPr/>
        </p:nvSpPr>
        <p:spPr>
          <a:xfrm>
            <a:off x="1949246" y="4213215"/>
            <a:ext cx="452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</a:t>
            </a:r>
            <a:endParaRPr lang="cs-CZ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E2DC230-DB79-9672-F8EF-96C7B42A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13" y="2380464"/>
            <a:ext cx="2582930" cy="348939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66A92D7-DEAD-F931-5036-5D74FDAEAF01}"/>
              </a:ext>
            </a:extLst>
          </p:cNvPr>
          <p:cNvSpPr txBox="1"/>
          <p:nvPr/>
        </p:nvSpPr>
        <p:spPr>
          <a:xfrm>
            <a:off x="2868559" y="3212515"/>
            <a:ext cx="452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</a:t>
            </a:r>
            <a:endParaRPr lang="cs-CZ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74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A6EF4E4-746A-70F9-77A2-5B02BAECFC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CC0C039D-8550-75E2-D046-FACB351F2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3566" y="-1382662"/>
            <a:ext cx="6804869" cy="9623324"/>
          </a:xfrm>
        </p:spPr>
      </p:pic>
    </p:spTree>
    <p:extLst>
      <p:ext uri="{BB962C8B-B14F-4D97-AF65-F5344CB8AC3E}">
        <p14:creationId xmlns:p14="http://schemas.microsoft.com/office/powerpoint/2010/main" val="121148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A6EF4E4-746A-70F9-77A2-5B02BAECFC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C0C039D-8550-75E2-D046-FACB351F2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93566" y="-1382662"/>
            <a:ext cx="6804868" cy="9623324"/>
          </a:xfrm>
        </p:spPr>
      </p:pic>
    </p:spTree>
    <p:extLst>
      <p:ext uri="{BB962C8B-B14F-4D97-AF65-F5344CB8AC3E}">
        <p14:creationId xmlns:p14="http://schemas.microsoft.com/office/powerpoint/2010/main" val="1475657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A6EF4E4-746A-70F9-77A2-5B02BAECFC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5982406-F4B8-C02A-0E62-B9D1F641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71856" y="2271878"/>
            <a:ext cx="2579375" cy="601600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0335292-C6CC-3497-78DD-42A0930E6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60000">
            <a:off x="1963935" y="-1313052"/>
            <a:ext cx="2729276" cy="60819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C086123-7103-A9B7-469E-13D8858F3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07" t="1383" b="297"/>
          <a:stretch/>
        </p:blipFill>
        <p:spPr>
          <a:xfrm rot="5400000">
            <a:off x="2988982" y="471978"/>
            <a:ext cx="902861" cy="5838599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2031367D-3C00-7F74-9756-D2CF16BC8385}"/>
              </a:ext>
            </a:extLst>
          </p:cNvPr>
          <p:cNvSpPr/>
          <p:nvPr/>
        </p:nvSpPr>
        <p:spPr>
          <a:xfrm>
            <a:off x="717759" y="4866967"/>
            <a:ext cx="5651785" cy="198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80BEF75A-E161-9F20-9CA3-C3BBFCA6A517}"/>
              </a:ext>
            </a:extLst>
          </p:cNvPr>
          <p:cNvSpPr/>
          <p:nvPr/>
        </p:nvSpPr>
        <p:spPr>
          <a:xfrm>
            <a:off x="1101217" y="5882751"/>
            <a:ext cx="5268328" cy="612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2F517AC-EC49-EB16-C94A-F5A097EF0973}"/>
              </a:ext>
            </a:extLst>
          </p:cNvPr>
          <p:cNvSpPr/>
          <p:nvPr/>
        </p:nvSpPr>
        <p:spPr>
          <a:xfrm>
            <a:off x="707927" y="2292355"/>
            <a:ext cx="5651785" cy="198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9CA4E497-2274-49A1-2A0D-4275EF7E3E48}"/>
              </a:ext>
            </a:extLst>
          </p:cNvPr>
          <p:cNvSpPr/>
          <p:nvPr/>
        </p:nvSpPr>
        <p:spPr>
          <a:xfrm>
            <a:off x="717758" y="4661845"/>
            <a:ext cx="5651785" cy="198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C06E54C9-CD1D-5D8B-D7B7-B63FBC08F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1" t="51941" r="47554" b="14445"/>
          <a:stretch/>
        </p:blipFill>
        <p:spPr>
          <a:xfrm rot="5400000">
            <a:off x="8082972" y="773948"/>
            <a:ext cx="1050348" cy="3234815"/>
          </a:xfrm>
        </p:spPr>
      </p:pic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78B9D505-66BA-E97A-04FC-2DC2F541A4C3}"/>
              </a:ext>
            </a:extLst>
          </p:cNvPr>
          <p:cNvCxnSpPr>
            <a:stCxn id="20" idx="3"/>
          </p:cNvCxnSpPr>
          <p:nvPr/>
        </p:nvCxnSpPr>
        <p:spPr>
          <a:xfrm>
            <a:off x="6359712" y="2391355"/>
            <a:ext cx="631027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2867675B-118B-D1E9-0C34-0B9B235451EE}"/>
              </a:ext>
            </a:extLst>
          </p:cNvPr>
          <p:cNvCxnSpPr>
            <a:cxnSpLocks/>
          </p:cNvCxnSpPr>
          <p:nvPr/>
        </p:nvCxnSpPr>
        <p:spPr>
          <a:xfrm>
            <a:off x="6369543" y="4965967"/>
            <a:ext cx="335498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C9F5D8C-D192-888D-EDD8-6CAADAF264AD}"/>
              </a:ext>
            </a:extLst>
          </p:cNvPr>
          <p:cNvCxnSpPr/>
          <p:nvPr/>
        </p:nvCxnSpPr>
        <p:spPr>
          <a:xfrm>
            <a:off x="6359711" y="6188751"/>
            <a:ext cx="631027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A1D0E4D4-AA45-6CE9-52D7-F2150D7D87CE}"/>
              </a:ext>
            </a:extLst>
          </p:cNvPr>
          <p:cNvSpPr txBox="1"/>
          <p:nvPr/>
        </p:nvSpPr>
        <p:spPr>
          <a:xfrm>
            <a:off x="6990738" y="6019474"/>
            <a:ext cx="254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každá 1-2 odstavce, petitem</a:t>
            </a:r>
          </a:p>
        </p:txBody>
      </p: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71C4BD9E-539F-0AC2-BABF-27180FAC75DA}"/>
              </a:ext>
            </a:extLst>
          </p:cNvPr>
          <p:cNvGrpSpPr/>
          <p:nvPr/>
        </p:nvGrpSpPr>
        <p:grpSpPr>
          <a:xfrm>
            <a:off x="9547126" y="4029959"/>
            <a:ext cx="2486265" cy="1854839"/>
            <a:chOff x="9842515" y="4117319"/>
            <a:chExt cx="2328524" cy="1678991"/>
          </a:xfrm>
        </p:grpSpPr>
        <p:pic>
          <p:nvPicPr>
            <p:cNvPr id="33" name="Obrázek 32" descr="Obsah obrázku text&#10;&#10;Popis byl vytvořen automaticky">
              <a:extLst>
                <a:ext uri="{FF2B5EF4-FFF2-40B4-BE49-F238E27FC236}">
                  <a16:creationId xmlns:a16="http://schemas.microsoft.com/office/drawing/2014/main" id="{409ECD53-2530-DF62-B5BE-DA947C604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80" t="53202" r="4673" b="13142"/>
            <a:stretch/>
          </p:blipFill>
          <p:spPr>
            <a:xfrm rot="5280000">
              <a:off x="10695234" y="3274767"/>
              <a:ext cx="623083" cy="2308187"/>
            </a:xfrm>
            <a:prstGeom prst="rect">
              <a:avLst/>
            </a:prstGeom>
          </p:spPr>
        </p:pic>
        <p:pic>
          <p:nvPicPr>
            <p:cNvPr id="32" name="Obrázek 31" descr="Obsah obrázku text&#10;&#10;Popis byl vytvořen automaticky">
              <a:extLst>
                <a:ext uri="{FF2B5EF4-FFF2-40B4-BE49-F238E27FC236}">
                  <a16:creationId xmlns:a16="http://schemas.microsoft.com/office/drawing/2014/main" id="{1AC84FDC-1581-ADBF-4A5A-701F448AD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8" t="14470" r="72456" b="51577"/>
            <a:stretch/>
          </p:blipFill>
          <p:spPr>
            <a:xfrm rot="5400000">
              <a:off x="10421760" y="4047031"/>
              <a:ext cx="1170034" cy="2328524"/>
            </a:xfrm>
            <a:prstGeom prst="rect">
              <a:avLst/>
            </a:prstGeom>
          </p:spPr>
        </p:pic>
      </p:grp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FFAADADB-E348-C5ED-AB44-F758DCCD89F9}"/>
              </a:ext>
            </a:extLst>
          </p:cNvPr>
          <p:cNvCxnSpPr>
            <a:cxnSpLocks/>
          </p:cNvCxnSpPr>
          <p:nvPr/>
        </p:nvCxnSpPr>
        <p:spPr>
          <a:xfrm flipV="1">
            <a:off x="6359711" y="4761096"/>
            <a:ext cx="493373" cy="38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7A493B20-2B10-14DC-1D00-8BA5494F7BE2}"/>
              </a:ext>
            </a:extLst>
          </p:cNvPr>
          <p:cNvSpPr txBox="1"/>
          <p:nvPr/>
        </p:nvSpPr>
        <p:spPr>
          <a:xfrm>
            <a:off x="6853087" y="4592200"/>
            <a:ext cx="254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Krebsův c., dýchací řetězec</a:t>
            </a:r>
          </a:p>
        </p:txBody>
      </p:sp>
    </p:spTree>
    <p:extLst>
      <p:ext uri="{BB962C8B-B14F-4D97-AF65-F5344CB8AC3E}">
        <p14:creationId xmlns:p14="http://schemas.microsoft.com/office/powerpoint/2010/main" val="1066175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E1222DD-584D-2C2E-3AFC-3B99B2AFC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3F796-29B9-D85F-84C5-4C3F071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Chemie II – organická a biochemie – SPN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8E8E49-4701-058C-13F6-29A7C9FB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160"/>
            <a:ext cx="7777813" cy="48219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/>
              <a:t>obecná charakteristika</a:t>
            </a:r>
            <a:endParaRPr lang="cs-CZ" sz="2400" dirty="0"/>
          </a:p>
          <a:p>
            <a:r>
              <a:rPr lang="cs-CZ" sz="2400" dirty="0"/>
              <a:t>černobíle + modrá zvýraznění</a:t>
            </a:r>
          </a:p>
          <a:p>
            <a:pPr>
              <a:spcAft>
                <a:spcPts val="1200"/>
              </a:spcAft>
            </a:pPr>
            <a:r>
              <a:rPr lang="cs-CZ" sz="2400" dirty="0"/>
              <a:t>dva sloupce</a:t>
            </a:r>
          </a:p>
          <a:p>
            <a:pPr marL="0" indent="0">
              <a:buNone/>
            </a:pPr>
            <a:r>
              <a:rPr lang="cs-CZ" sz="2400" b="1" dirty="0"/>
              <a:t>členění textu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jasná hierarchie kapitol, podkapitol… (vč. číslování)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shrnutí kapitoly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zvýraznění: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modře (shrnutí kapitoly + název a čísla kap., otázky a úkoly)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tučné písmo (pojmy, zástupci, klíčové koncepty)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kurzíva (méně důležité pojmy, zástupci, koncepty)</a:t>
            </a:r>
          </a:p>
          <a:p>
            <a:pPr marL="685800" lvl="2">
              <a:spcBef>
                <a:spcPts val="1000"/>
              </a:spcBef>
            </a:pPr>
            <a:r>
              <a:rPr lang="cs-CZ" dirty="0"/>
              <a:t>petit (zajímavosti)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55363B-8ADA-0310-6510-FD2528A7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590" y="1759512"/>
            <a:ext cx="3465134" cy="48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3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E1222DD-584D-2C2E-3AFC-3B99B2AFC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3F796-29B9-D85F-84C5-4C3F071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Chemie II – organická a biochemie – SPN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8E8E49-4701-058C-13F6-29A7C9FB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78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obrázky</a:t>
            </a:r>
          </a:p>
          <a:p>
            <a:r>
              <a:rPr lang="cs-CZ" sz="2400" dirty="0"/>
              <a:t>schémata, vzorce, rovnice</a:t>
            </a:r>
          </a:p>
          <a:p>
            <a:r>
              <a:rPr lang="cs-CZ" sz="2400" dirty="0"/>
              <a:t>využívá modré barvy ke zvýraznění nebo rozlišení</a:t>
            </a:r>
          </a:p>
          <a:p>
            <a:pPr marL="228600" lvl="1">
              <a:spcBef>
                <a:spcPts val="1000"/>
              </a:spcBef>
            </a:pPr>
            <a:r>
              <a:rPr lang="cs-CZ" dirty="0"/>
              <a:t>i fotografie (z běžného života, průmyslu) </a:t>
            </a:r>
          </a:p>
          <a:p>
            <a:pPr marL="228600" lvl="1">
              <a:spcBef>
                <a:spcPts val="1000"/>
              </a:spcBef>
              <a:spcAft>
                <a:spcPts val="1200"/>
              </a:spcAft>
            </a:pPr>
            <a:r>
              <a:rPr lang="cs-CZ" dirty="0" err="1"/>
              <a:t>rel</a:t>
            </a:r>
            <a:r>
              <a:rPr lang="cs-CZ" dirty="0"/>
              <a:t>. rozumné množství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cs-CZ" sz="2400" b="1" dirty="0"/>
              <a:t>otázky a úlohy: </a:t>
            </a:r>
          </a:p>
          <a:p>
            <a:pPr marL="0" indent="0">
              <a:buNone/>
            </a:pPr>
            <a:r>
              <a:rPr lang="cs-CZ" sz="2400" b="1" dirty="0"/>
              <a:t>pokusy: 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128B55-472F-5601-9D21-68F0EA4418E1}"/>
              </a:ext>
            </a:extLst>
          </p:cNvPr>
          <p:cNvSpPr txBox="1"/>
          <p:nvPr/>
        </p:nvSpPr>
        <p:spPr>
          <a:xfrm>
            <a:off x="2970567" y="4120174"/>
            <a:ext cx="6169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cs-CZ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F384AC6-06E4-BECD-6FE7-75DBA55F0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590" y="1759512"/>
            <a:ext cx="3465134" cy="482199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294F8B0-D0B4-E606-ABAF-53ECA8BE118A}"/>
              </a:ext>
            </a:extLst>
          </p:cNvPr>
          <p:cNvSpPr txBox="1"/>
          <p:nvPr/>
        </p:nvSpPr>
        <p:spPr>
          <a:xfrm>
            <a:off x="2024215" y="4707589"/>
            <a:ext cx="6169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cs-CZ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41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ét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D2C0CF"/>
      </a:accent1>
      <a:accent2>
        <a:srgbClr val="AECCCA"/>
      </a:accent2>
      <a:accent3>
        <a:srgbClr val="73AEAA"/>
      </a:accent3>
      <a:accent4>
        <a:srgbClr val="EFA18B"/>
      </a:accent4>
      <a:accent5>
        <a:srgbClr val="F7D1AA"/>
      </a:accent5>
      <a:accent6>
        <a:srgbClr val="FEEFC6"/>
      </a:accent6>
      <a:hlink>
        <a:srgbClr val="2998E3"/>
      </a:hlink>
      <a:folHlink>
        <a:srgbClr val="7F723D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</TotalTime>
  <Words>553</Words>
  <Application>Microsoft Office PowerPoint</Application>
  <PresentationFormat>Širokoúhlá obrazovka</PresentationFormat>
  <Paragraphs>124</Paragraphs>
  <Slides>25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Candara</vt:lpstr>
      <vt:lpstr>Office Theme</vt:lpstr>
      <vt:lpstr>SACHARIDY</vt:lpstr>
      <vt:lpstr>Přehled vybraných dostupných učebnic</vt:lpstr>
      <vt:lpstr>Chemie pro čtyřletá gymnázia – Mareček, Honza</vt:lpstr>
      <vt:lpstr>Chemie pro čtyřletá gymnázia – Mareček, Honza</vt:lpstr>
      <vt:lpstr>Prezentace aplikace PowerPoint</vt:lpstr>
      <vt:lpstr>Prezentace aplikace PowerPoint</vt:lpstr>
      <vt:lpstr>Prezentace aplikace PowerPoint</vt:lpstr>
      <vt:lpstr>Chemie II – organická a biochemie – SPN</vt:lpstr>
      <vt:lpstr>Chemie II – organická a biochemie – SPN</vt:lpstr>
      <vt:lpstr>Prezentace aplikace PowerPoint</vt:lpstr>
      <vt:lpstr>Prezentace aplikace PowerPoint</vt:lpstr>
      <vt:lpstr>Přehled středoškolské chemie – SPN </vt:lpstr>
      <vt:lpstr>Přehled středoškolské chemie – SPN </vt:lpstr>
      <vt:lpstr>Prezentace aplikace PowerPoint</vt:lpstr>
      <vt:lpstr>Prezentace aplikace PowerPoint</vt:lpstr>
      <vt:lpstr>MojeChemie.cz – Kateřina Kedrová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E-CHEMBOOK.EU – Jan Břížďala</vt:lpstr>
      <vt:lpstr>E-CHEMBOOK.EU – Jan Břížďala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SACHARIDY</dc:title>
  <dc:creator>Šárka Kotasová</dc:creator>
  <cp:lastModifiedBy>Šárka Kotasová</cp:lastModifiedBy>
  <cp:revision>1</cp:revision>
  <dcterms:created xsi:type="dcterms:W3CDTF">2022-11-17T11:05:05Z</dcterms:created>
  <dcterms:modified xsi:type="dcterms:W3CDTF">2022-11-17T18:03:17Z</dcterms:modified>
</cp:coreProperties>
</file>