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42"/>
    <a:srgbClr val="AFFBAF"/>
    <a:srgbClr val="8EE0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DED1-F009-4261-8475-E7C698F1B043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40CDA-2B3A-4F6B-B4CC-09F7DDEBED8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40CDA-2B3A-4F6B-B4CC-09F7DDEBED85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4551-15F0-4626-ACAA-09E3F061090B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A53F7-ABF1-484C-B5A9-C05DABD783C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Metabolizmus sacharidů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Design prosím o uzpůsobení hlavní prezentaci, pracuju v PP2007 a tady toho grafik moc není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mé SŠ (GML</a:t>
            </a:r>
            <a:r>
              <a:rPr lang="cs-CZ" smtClean="0"/>
              <a:t>) biochemie probírána </a:t>
            </a:r>
            <a:r>
              <a:rPr lang="cs-CZ" dirty="0" smtClean="0"/>
              <a:t>ve 4. ročníku čtyřletého studia</a:t>
            </a:r>
          </a:p>
          <a:p>
            <a:r>
              <a:rPr lang="cs-CZ" dirty="0" smtClean="0"/>
              <a:t>Bylo věnováno 6 stran metabolizmům + 6 krát A4 se schématy metabolických drah</a:t>
            </a:r>
          </a:p>
          <a:p>
            <a:pPr lvl="1"/>
            <a:r>
              <a:rPr lang="cs-CZ" dirty="0" smtClean="0"/>
              <a:t>Z toho se sacharidů týkalo jen:</a:t>
            </a:r>
          </a:p>
          <a:p>
            <a:pPr lvl="2"/>
            <a:r>
              <a:rPr lang="cs-CZ" dirty="0" smtClean="0"/>
              <a:t>Úvod (půl strany)</a:t>
            </a:r>
          </a:p>
          <a:p>
            <a:pPr lvl="2"/>
            <a:r>
              <a:rPr lang="cs-CZ" dirty="0" err="1" smtClean="0"/>
              <a:t>Krebsův</a:t>
            </a:r>
            <a:r>
              <a:rPr lang="cs-CZ" dirty="0" smtClean="0"/>
              <a:t> cyklus </a:t>
            </a:r>
            <a:r>
              <a:rPr lang="cs-CZ" dirty="0" smtClean="0"/>
              <a:t>(půl strany)</a:t>
            </a:r>
          </a:p>
          <a:p>
            <a:pPr lvl="2"/>
            <a:r>
              <a:rPr lang="cs-CZ" dirty="0" smtClean="0"/>
              <a:t>Dýchací řetězec </a:t>
            </a:r>
            <a:r>
              <a:rPr lang="cs-CZ" dirty="0" smtClean="0"/>
              <a:t>(půl strany)</a:t>
            </a:r>
          </a:p>
          <a:p>
            <a:pPr lvl="2"/>
            <a:r>
              <a:rPr lang="cs-CZ" dirty="0" smtClean="0"/>
              <a:t>Metabolizmus sacharidů (strana)</a:t>
            </a:r>
          </a:p>
          <a:p>
            <a:pPr lvl="2"/>
            <a:r>
              <a:rPr lang="cs-CZ" dirty="0" smtClean="0"/>
              <a:t>Fotosyntéza (strana)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4067175"/>
            <a:ext cx="32575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ŠVP (čtyřleté) GML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5063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ŠVP (čtyřleté) GML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09369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učit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Záleží</a:t>
            </a:r>
            <a:r>
              <a:rPr lang="cs-CZ" dirty="0" smtClean="0"/>
              <a:t> na maturitních otázkách příslušné SŠ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664295" cy="39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66579" r="29597" b="7469"/>
          <a:stretch>
            <a:fillRect/>
          </a:stretch>
        </p:blipFill>
        <p:spPr bwMode="auto">
          <a:xfrm>
            <a:off x="3923928" y="3212976"/>
            <a:ext cx="473374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učit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Fotosyntéza 	světelná fáze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noční fáze</a:t>
            </a:r>
            <a:endParaRPr lang="cs-CZ" dirty="0" smtClean="0"/>
          </a:p>
          <a:p>
            <a:r>
              <a:rPr lang="cs-CZ" dirty="0" smtClean="0"/>
              <a:t>Glykolýza 	aerobní</a:t>
            </a:r>
          </a:p>
          <a:p>
            <a:pPr>
              <a:buNone/>
            </a:pPr>
            <a:r>
              <a:rPr lang="cs-CZ" dirty="0" smtClean="0"/>
              <a:t>				anaerobní</a:t>
            </a:r>
          </a:p>
          <a:p>
            <a:pPr>
              <a:buNone/>
            </a:pPr>
            <a:r>
              <a:rPr lang="cs-CZ" dirty="0" smtClean="0"/>
              <a:t>				kvašení</a:t>
            </a:r>
          </a:p>
          <a:p>
            <a:r>
              <a:rPr lang="cs-CZ" dirty="0" err="1" smtClean="0"/>
              <a:t>Krebsův</a:t>
            </a:r>
            <a:r>
              <a:rPr lang="cs-CZ" dirty="0" smtClean="0"/>
              <a:t> cyklus</a:t>
            </a:r>
          </a:p>
          <a:p>
            <a:r>
              <a:rPr lang="cs-CZ" dirty="0" smtClean="0"/>
              <a:t>Dýchací řetězec</a:t>
            </a:r>
            <a:endParaRPr lang="cs-CZ" dirty="0"/>
          </a:p>
          <a:p>
            <a:r>
              <a:rPr lang="cs-CZ" dirty="0" err="1" smtClean="0"/>
              <a:t>Pentofosfátový</a:t>
            </a:r>
            <a:r>
              <a:rPr lang="cs-CZ" dirty="0" smtClean="0"/>
              <a:t> cyklus</a:t>
            </a:r>
            <a:endParaRPr lang="cs-CZ" dirty="0" smtClean="0"/>
          </a:p>
        </p:txBody>
      </p:sp>
      <p:pic>
        <p:nvPicPr>
          <p:cNvPr id="5124" name="Picture 4" descr="Classical Depiction of the Pentose Phosphate Pathway. Glucose can be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3312368" cy="326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učit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Fotosyntéza 	světelná fáze</a:t>
            </a:r>
          </a:p>
          <a:p>
            <a:pPr>
              <a:buNone/>
            </a:pPr>
            <a:r>
              <a:rPr lang="cs-CZ" dirty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</a:rPr>
              <a:t>			noční fáze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92D050"/>
                </a:solidFill>
              </a:rPr>
              <a:t>Glykolýza 	aerobní</a:t>
            </a:r>
          </a:p>
          <a:p>
            <a:pPr>
              <a:buNone/>
            </a:pPr>
            <a:r>
              <a:rPr lang="cs-CZ" dirty="0" smtClean="0">
                <a:solidFill>
                  <a:srgbClr val="92D050"/>
                </a:solidFill>
              </a:rPr>
              <a:t>				anaerobní</a:t>
            </a:r>
          </a:p>
          <a:p>
            <a:pPr>
              <a:buNone/>
            </a:pPr>
            <a:r>
              <a:rPr lang="cs-CZ" dirty="0" smtClean="0">
                <a:solidFill>
                  <a:srgbClr val="92D050"/>
                </a:solidFill>
              </a:rPr>
              <a:t>				kvašení</a:t>
            </a:r>
          </a:p>
          <a:p>
            <a:r>
              <a:rPr lang="cs-CZ" dirty="0" err="1" smtClean="0">
                <a:solidFill>
                  <a:srgbClr val="F4F042"/>
                </a:solidFill>
              </a:rPr>
              <a:t>Krebsův</a:t>
            </a:r>
            <a:r>
              <a:rPr lang="cs-CZ" dirty="0" smtClean="0">
                <a:solidFill>
                  <a:srgbClr val="F4F042"/>
                </a:solidFill>
              </a:rPr>
              <a:t> cyklus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Dýchací řetězec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Pentofosfátový</a:t>
            </a:r>
            <a:r>
              <a:rPr lang="cs-CZ" dirty="0" smtClean="0">
                <a:solidFill>
                  <a:srgbClr val="FF0000"/>
                </a:solidFill>
              </a:rPr>
              <a:t> cyklus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8460432" y="980728"/>
            <a:ext cx="0" cy="4896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830108" y="609329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důležitost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30108" y="4046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důležitost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12160" y="422108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Nebo probrat na seminářích?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učit?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76872"/>
          </a:xfrm>
        </p:spPr>
        <p:txBody>
          <a:bodyPr>
            <a:normAutofit/>
          </a:bodyPr>
          <a:lstStyle/>
          <a:p>
            <a:r>
              <a:rPr lang="cs-CZ" dirty="0" smtClean="0"/>
              <a:t>Velký prostor pro ne-frontální metody</a:t>
            </a:r>
          </a:p>
          <a:p>
            <a:r>
              <a:rPr lang="cs-CZ" dirty="0" smtClean="0"/>
              <a:t>Např. hry (viz aktivita), </a:t>
            </a:r>
            <a:r>
              <a:rPr lang="cs-CZ" dirty="0" err="1" smtClean="0"/>
              <a:t>únikovky</a:t>
            </a:r>
            <a:r>
              <a:rPr lang="cs-CZ" dirty="0" smtClean="0"/>
              <a:t>, video, pokus (3.6_</a:t>
            </a:r>
            <a:r>
              <a:rPr lang="cs-CZ" dirty="0" err="1" smtClean="0"/>
              <a:t>system</a:t>
            </a:r>
            <a:r>
              <a:rPr lang="cs-CZ" dirty="0" smtClean="0"/>
              <a:t>_</a:t>
            </a:r>
            <a:r>
              <a:rPr lang="cs-CZ" dirty="0" err="1" smtClean="0"/>
              <a:t>spojenych</a:t>
            </a:r>
            <a:r>
              <a:rPr lang="cs-CZ" dirty="0" smtClean="0"/>
              <a:t>_</a:t>
            </a:r>
            <a:r>
              <a:rPr lang="cs-CZ" dirty="0" err="1" smtClean="0"/>
              <a:t>nadob</a:t>
            </a:r>
            <a:r>
              <a:rPr lang="cs-CZ" dirty="0" smtClean="0"/>
              <a:t>),…</a:t>
            </a:r>
          </a:p>
          <a:p>
            <a:r>
              <a:rPr lang="cs-CZ" dirty="0"/>
              <a:t>Procvičování </a:t>
            </a:r>
            <a:r>
              <a:rPr lang="cs-CZ" dirty="0" err="1" smtClean="0"/>
              <a:t>Kahoot</a:t>
            </a:r>
            <a:r>
              <a:rPr lang="cs-CZ" dirty="0" smtClean="0"/>
              <a:t>!, </a:t>
            </a:r>
            <a:r>
              <a:rPr lang="cs-CZ" dirty="0"/>
              <a:t>myšlenkové mapy,</a:t>
            </a:r>
            <a:endParaRPr lang="cs-CZ" dirty="0" smtClean="0"/>
          </a:p>
        </p:txBody>
      </p:sp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14704"/>
            <a:ext cx="4248472" cy="250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3717032"/>
            <a:ext cx="4104456" cy="247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opakování na začátku (po řadách řekne každý jeden meziprodukt/ podmínky cyklu), pracovní list,…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6672"/>
            <a:ext cx="1838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na </a:t>
            </a:r>
            <a:r>
              <a:rPr lang="cs-CZ" dirty="0" err="1" smtClean="0"/>
              <a:t>Krebsův</a:t>
            </a:r>
            <a:r>
              <a:rPr lang="cs-CZ" dirty="0" smtClean="0"/>
              <a:t>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C</a:t>
            </a:r>
            <a:r>
              <a:rPr lang="cs-CZ" dirty="0" smtClean="0"/>
              <a:t>:	Žák si na základě instrukcí sestaví 	</a:t>
            </a:r>
            <a:r>
              <a:rPr lang="cs-CZ" dirty="0" err="1" smtClean="0"/>
              <a:t>Krebsův</a:t>
            </a:r>
            <a:r>
              <a:rPr lang="cs-CZ" dirty="0" smtClean="0"/>
              <a:t> cyklus, se kterým se 	zároveň seznámí</a:t>
            </a: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M</a:t>
            </a:r>
            <a:r>
              <a:rPr lang="cs-CZ" dirty="0" smtClean="0"/>
              <a:t>:	Hra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I</a:t>
            </a:r>
            <a:r>
              <a:rPr lang="cs-CZ" dirty="0" smtClean="0"/>
              <a:t>:	Viz papír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A</a:t>
            </a:r>
            <a:r>
              <a:rPr lang="cs-CZ" dirty="0" smtClean="0"/>
              <a:t>:	Seskládat </a:t>
            </a:r>
            <a:r>
              <a:rPr lang="cs-CZ" dirty="0" err="1" smtClean="0"/>
              <a:t>Krebsův</a:t>
            </a:r>
            <a:r>
              <a:rPr lang="cs-CZ" dirty="0" smtClean="0"/>
              <a:t> cyklus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</a:t>
            </a:r>
            <a:r>
              <a:rPr lang="cs-CZ" dirty="0" smtClean="0"/>
              <a:t>:	Společné projití si kroku po kroku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E</a:t>
            </a:r>
            <a:r>
              <a:rPr lang="cs-CZ" dirty="0" smtClean="0"/>
              <a:t>:	Učitel zjistí: </a:t>
            </a:r>
            <a:r>
              <a:rPr lang="cs-CZ" dirty="0" smtClean="0"/>
              <a:t>nápady na zlepšení, 	</a:t>
            </a:r>
            <a:r>
              <a:rPr lang="cs-CZ" dirty="0" smtClean="0"/>
              <a:t>sestavili si cyklus?, byly tam 	nejasnosti/nejednoznačnosti ?, 	líbilo se?</a:t>
            </a:r>
          </a:p>
          <a:p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49574"/>
          <a:stretch>
            <a:fillRect/>
          </a:stretch>
        </p:blipFill>
        <p:spPr bwMode="auto">
          <a:xfrm>
            <a:off x="6876256" y="1268760"/>
            <a:ext cx="208823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6948"/>
          <a:stretch>
            <a:fillRect/>
          </a:stretch>
        </p:blipFill>
        <p:spPr bwMode="auto">
          <a:xfrm>
            <a:off x="6804248" y="3933056"/>
            <a:ext cx="21969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149</Words>
  <Application>Microsoft Office PowerPoint</Application>
  <PresentationFormat>Předvádění na obrazovce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Metabolizmus sacharidů</vt:lpstr>
      <vt:lpstr>Co jsem se učil</vt:lpstr>
      <vt:lpstr>ŠVP (čtyřleté) GML</vt:lpstr>
      <vt:lpstr>ŠVP (čtyřleté) GML</vt:lpstr>
      <vt:lpstr>Co učit</vt:lpstr>
      <vt:lpstr>Co učit</vt:lpstr>
      <vt:lpstr>Co učit</vt:lpstr>
      <vt:lpstr>Jak učit?</vt:lpstr>
      <vt:lpstr>Aktivita na Krebsův cyklus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Metabolizmus sacharidů</dc:title>
  <dc:creator>rodina H</dc:creator>
  <cp:lastModifiedBy>rodina H</cp:lastModifiedBy>
  <cp:revision>12</cp:revision>
  <dcterms:created xsi:type="dcterms:W3CDTF">2022-11-17T13:58:21Z</dcterms:created>
  <dcterms:modified xsi:type="dcterms:W3CDTF">2022-11-17T18:00:49Z</dcterms:modified>
</cp:coreProperties>
</file>