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3_7CF89227.xml" ContentType="application/vnd.ms-powerpoint.comments+xml"/>
  <Override PartName="/ppt/comments/modernComment_106_3CA9ED14.xml" ContentType="application/vnd.ms-powerpoint.comments+xml"/>
  <Override PartName="/ppt/comments/modernComment_109_1C522BD0.xml" ContentType="application/vnd.ms-powerpoint.comments+xml"/>
  <Override PartName="/ppt/comments/modernComment_10A_3DD709B6.xml" ContentType="application/vnd.ms-powerpoint.comments+xml"/>
  <Override PartName="/ppt/comments/modernComment_10B_552EE3D6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9" r:id="rId3"/>
    <p:sldId id="260" r:id="rId4"/>
    <p:sldId id="262" r:id="rId5"/>
    <p:sldId id="257" r:id="rId6"/>
    <p:sldId id="263" r:id="rId7"/>
    <p:sldId id="265" r:id="rId8"/>
    <p:sldId id="266" r:id="rId9"/>
    <p:sldId id="267" r:id="rId10"/>
    <p:sldId id="258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19576FC-98BB-BAD9-8C11-33E82AD1F7DD}" name="Dorota Konvalinkova" initials="DK" userId="a8df49fccec964c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4F4FC4-5603-4157-A754-84C58C496AED}" v="28" dt="2021-11-16T09:22:26.7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1166" y="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ota Konvalinkova" userId="a8df49fccec964c9" providerId="LiveId" clId="{FA4F4FC4-5603-4157-A754-84C58C496AED}"/>
    <pc:docChg chg="undo custSel addSld delSld modSld sldOrd">
      <pc:chgData name="Dorota Konvalinkova" userId="a8df49fccec964c9" providerId="LiveId" clId="{FA4F4FC4-5603-4157-A754-84C58C496AED}" dt="2021-11-16T09:29:41.883" v="3915" actId="20577"/>
      <pc:docMkLst>
        <pc:docMk/>
      </pc:docMkLst>
      <pc:sldChg chg="addSp delSp modSp mod modMedia setBg delDesignElem">
        <pc:chgData name="Dorota Konvalinkova" userId="a8df49fccec964c9" providerId="LiveId" clId="{FA4F4FC4-5603-4157-A754-84C58C496AED}" dt="2021-11-15T17:13:04.516" v="263" actId="20577"/>
        <pc:sldMkLst>
          <pc:docMk/>
          <pc:sldMk cId="1887462202" sldId="256"/>
        </pc:sldMkLst>
        <pc:spChg chg="mod">
          <ac:chgData name="Dorota Konvalinkova" userId="a8df49fccec964c9" providerId="LiveId" clId="{FA4F4FC4-5603-4157-A754-84C58C496AED}" dt="2021-11-15T17:13:04.516" v="263" actId="20577"/>
          <ac:spMkLst>
            <pc:docMk/>
            <pc:sldMk cId="1887462202" sldId="256"/>
            <ac:spMk id="2" creationId="{9E4D89F0-4D4A-4D37-A34D-62673D5C5951}"/>
          </ac:spMkLst>
        </pc:spChg>
        <pc:spChg chg="del mod">
          <ac:chgData name="Dorota Konvalinkova" userId="a8df49fccec964c9" providerId="LiveId" clId="{FA4F4FC4-5603-4157-A754-84C58C496AED}" dt="2021-11-15T14:38:29.570" v="2" actId="478"/>
          <ac:spMkLst>
            <pc:docMk/>
            <pc:sldMk cId="1887462202" sldId="256"/>
            <ac:spMk id="3" creationId="{010F8FD9-0FE4-4C8E-A3A1-BF3B91343678}"/>
          </ac:spMkLst>
        </pc:spChg>
        <pc:spChg chg="add mod">
          <ac:chgData name="Dorota Konvalinkova" userId="a8df49fccec964c9" providerId="LiveId" clId="{FA4F4FC4-5603-4157-A754-84C58C496AED}" dt="2021-11-15T17:12:45.363" v="255" actId="20577"/>
          <ac:spMkLst>
            <pc:docMk/>
            <pc:sldMk cId="1887462202" sldId="256"/>
            <ac:spMk id="5" creationId="{E3DD051B-8E5E-42CC-A0E4-9C899AAFAADA}"/>
          </ac:spMkLst>
        </pc:spChg>
        <pc:spChg chg="add del">
          <ac:chgData name="Dorota Konvalinkova" userId="a8df49fccec964c9" providerId="LiveId" clId="{FA4F4FC4-5603-4157-A754-84C58C496AED}" dt="2021-11-15T17:11:58.768" v="229"/>
          <ac:spMkLst>
            <pc:docMk/>
            <pc:sldMk cId="1887462202" sldId="256"/>
            <ac:spMk id="11" creationId="{C1DD1A8A-57D5-4A81-AD04-532B043C5611}"/>
          </ac:spMkLst>
        </pc:spChg>
        <pc:spChg chg="add del">
          <ac:chgData name="Dorota Konvalinkova" userId="a8df49fccec964c9" providerId="LiveId" clId="{FA4F4FC4-5603-4157-A754-84C58C496AED}" dt="2021-11-15T17:11:58.768" v="229"/>
          <ac:spMkLst>
            <pc:docMk/>
            <pc:sldMk cId="1887462202" sldId="256"/>
            <ac:spMk id="13" creationId="{007891EC-4501-44ED-A8C8-B11B6DB767AB}"/>
          </ac:spMkLst>
        </pc:spChg>
        <pc:spChg chg="add">
          <ac:chgData name="Dorota Konvalinkova" userId="a8df49fccec964c9" providerId="LiveId" clId="{FA4F4FC4-5603-4157-A754-84C58C496AED}" dt="2021-11-15T17:12:34.421" v="232" actId="26606"/>
          <ac:spMkLst>
            <pc:docMk/>
            <pc:sldMk cId="1887462202" sldId="256"/>
            <ac:spMk id="14" creationId="{7F57BEA8-497D-4AA8-8A18-BDCD696B25FE}"/>
          </ac:spMkLst>
        </pc:spChg>
        <pc:picChg chg="add mod ord">
          <ac:chgData name="Dorota Konvalinkova" userId="a8df49fccec964c9" providerId="LiveId" clId="{FA4F4FC4-5603-4157-A754-84C58C496AED}" dt="2021-11-15T17:12:34.421" v="232" actId="26606"/>
          <ac:picMkLst>
            <pc:docMk/>
            <pc:sldMk cId="1887462202" sldId="256"/>
            <ac:picMk id="7" creationId="{D277C08E-C024-4A0B-A61D-7130D4691B2C}"/>
          </ac:picMkLst>
        </pc:picChg>
        <pc:cxnChg chg="add">
          <ac:chgData name="Dorota Konvalinkova" userId="a8df49fccec964c9" providerId="LiveId" clId="{FA4F4FC4-5603-4157-A754-84C58C496AED}" dt="2021-11-15T17:12:34.421" v="232" actId="26606"/>
          <ac:cxnSpMkLst>
            <pc:docMk/>
            <pc:sldMk cId="1887462202" sldId="256"/>
            <ac:cxnSpMk id="12" creationId="{D2E961F1-4A28-4A5F-BBD4-6E400E5E6C75}"/>
          </ac:cxnSpMkLst>
        </pc:cxnChg>
        <pc:cxnChg chg="add">
          <ac:chgData name="Dorota Konvalinkova" userId="a8df49fccec964c9" providerId="LiveId" clId="{FA4F4FC4-5603-4157-A754-84C58C496AED}" dt="2021-11-15T17:12:34.421" v="232" actId="26606"/>
          <ac:cxnSpMkLst>
            <pc:docMk/>
            <pc:sldMk cId="1887462202" sldId="256"/>
            <ac:cxnSpMk id="16" creationId="{A82415D3-DDE5-4D63-8CB3-23A5EC581B27}"/>
          </ac:cxnSpMkLst>
        </pc:cxnChg>
        <pc:cxnChg chg="add">
          <ac:chgData name="Dorota Konvalinkova" userId="a8df49fccec964c9" providerId="LiveId" clId="{FA4F4FC4-5603-4157-A754-84C58C496AED}" dt="2021-11-15T17:12:34.421" v="232" actId="26606"/>
          <ac:cxnSpMkLst>
            <pc:docMk/>
            <pc:sldMk cId="1887462202" sldId="256"/>
            <ac:cxnSpMk id="18" creationId="{AD7193FB-6AE6-4B3B-8F89-56B55DD63B4D}"/>
          </ac:cxnSpMkLst>
        </pc:cxnChg>
      </pc:sldChg>
      <pc:sldChg chg="addSp delSp modSp mod ord">
        <pc:chgData name="Dorota Konvalinkova" userId="a8df49fccec964c9" providerId="LiveId" clId="{FA4F4FC4-5603-4157-A754-84C58C496AED}" dt="2021-11-16T09:07:16.748" v="2986" actId="1076"/>
        <pc:sldMkLst>
          <pc:docMk/>
          <pc:sldMk cId="1280929119" sldId="257"/>
        </pc:sldMkLst>
        <pc:spChg chg="del">
          <ac:chgData name="Dorota Konvalinkova" userId="a8df49fccec964c9" providerId="LiveId" clId="{FA4F4FC4-5603-4157-A754-84C58C496AED}" dt="2021-11-15T15:15:59.753" v="4" actId="22"/>
          <ac:spMkLst>
            <pc:docMk/>
            <pc:sldMk cId="1280929119" sldId="257"/>
            <ac:spMk id="3" creationId="{92E9E2E1-20B1-4602-A9F3-AA0FD10A4AFA}"/>
          </ac:spMkLst>
        </pc:spChg>
        <pc:spChg chg="del mod">
          <ac:chgData name="Dorota Konvalinkova" userId="a8df49fccec964c9" providerId="LiveId" clId="{FA4F4FC4-5603-4157-A754-84C58C496AED}" dt="2021-11-15T20:01:58.479" v="1454" actId="478"/>
          <ac:spMkLst>
            <pc:docMk/>
            <pc:sldMk cId="1280929119" sldId="257"/>
            <ac:spMk id="4" creationId="{00306189-D0E4-4884-8B7E-E3F0F8C0209D}"/>
          </ac:spMkLst>
        </pc:spChg>
        <pc:spChg chg="add del mod">
          <ac:chgData name="Dorota Konvalinkova" userId="a8df49fccec964c9" providerId="LiveId" clId="{FA4F4FC4-5603-4157-A754-84C58C496AED}" dt="2021-11-15T19:06:57.514" v="1081" actId="21"/>
          <ac:spMkLst>
            <pc:docMk/>
            <pc:sldMk cId="1280929119" sldId="257"/>
            <ac:spMk id="7" creationId="{8DF1F077-7C64-4A0B-96CE-5A9008CB8DC7}"/>
          </ac:spMkLst>
        </pc:spChg>
        <pc:spChg chg="add del mod">
          <ac:chgData name="Dorota Konvalinkova" userId="a8df49fccec964c9" providerId="LiveId" clId="{FA4F4FC4-5603-4157-A754-84C58C496AED}" dt="2021-11-15T19:22:40.148" v="1452" actId="478"/>
          <ac:spMkLst>
            <pc:docMk/>
            <pc:sldMk cId="1280929119" sldId="257"/>
            <ac:spMk id="10" creationId="{1EC4074E-5CBB-4BD6-9FBD-2E4AEB287BEC}"/>
          </ac:spMkLst>
        </pc:spChg>
        <pc:spChg chg="add del mod">
          <ac:chgData name="Dorota Konvalinkova" userId="a8df49fccec964c9" providerId="LiveId" clId="{FA4F4FC4-5603-4157-A754-84C58C496AED}" dt="2021-11-15T19:22:35.635" v="1451" actId="478"/>
          <ac:spMkLst>
            <pc:docMk/>
            <pc:sldMk cId="1280929119" sldId="257"/>
            <ac:spMk id="12" creationId="{1188C36A-A7AC-4BFE-A5B9-23B874699A61}"/>
          </ac:spMkLst>
        </pc:spChg>
        <pc:spChg chg="add mod">
          <ac:chgData name="Dorota Konvalinkova" userId="a8df49fccec964c9" providerId="LiveId" clId="{FA4F4FC4-5603-4157-A754-84C58C496AED}" dt="2021-11-15T20:05:30.824" v="1519" actId="14100"/>
          <ac:spMkLst>
            <pc:docMk/>
            <pc:sldMk cId="1280929119" sldId="257"/>
            <ac:spMk id="17" creationId="{C5EB8439-899F-4218-84B2-990E3D930E1A}"/>
          </ac:spMkLst>
        </pc:spChg>
        <pc:spChg chg="add mod ord">
          <ac:chgData name="Dorota Konvalinkova" userId="a8df49fccec964c9" providerId="LiveId" clId="{FA4F4FC4-5603-4157-A754-84C58C496AED}" dt="2021-11-15T20:05:33.919" v="1520" actId="1076"/>
          <ac:spMkLst>
            <pc:docMk/>
            <pc:sldMk cId="1280929119" sldId="257"/>
            <ac:spMk id="18" creationId="{C78C34F8-B435-44D9-854B-FCBD4F06283A}"/>
          </ac:spMkLst>
        </pc:spChg>
        <pc:spChg chg="add mod">
          <ac:chgData name="Dorota Konvalinkova" userId="a8df49fccec964c9" providerId="LiveId" clId="{FA4F4FC4-5603-4157-A754-84C58C496AED}" dt="2021-11-15T20:16:13.120" v="1710" actId="1076"/>
          <ac:spMkLst>
            <pc:docMk/>
            <pc:sldMk cId="1280929119" sldId="257"/>
            <ac:spMk id="19" creationId="{D76DE26F-913F-4CA0-9BC5-7FB63B08BBB9}"/>
          </ac:spMkLst>
        </pc:spChg>
        <pc:picChg chg="add del mod ord">
          <ac:chgData name="Dorota Konvalinkova" userId="a8df49fccec964c9" providerId="LiveId" clId="{FA4F4FC4-5603-4157-A754-84C58C496AED}" dt="2021-11-15T19:04:47.831" v="1070" actId="21"/>
          <ac:picMkLst>
            <pc:docMk/>
            <pc:sldMk cId="1280929119" sldId="257"/>
            <ac:picMk id="6" creationId="{B258AD09-A2FE-438C-B540-FAE66F5BD96D}"/>
          </ac:picMkLst>
        </pc:picChg>
        <pc:picChg chg="add del mod">
          <ac:chgData name="Dorota Konvalinkova" userId="a8df49fccec964c9" providerId="LiveId" clId="{FA4F4FC4-5603-4157-A754-84C58C496AED}" dt="2021-11-15T19:22:21.237" v="1450" actId="478"/>
          <ac:picMkLst>
            <pc:docMk/>
            <pc:sldMk cId="1280929119" sldId="257"/>
            <ac:picMk id="9" creationId="{83B3B5BA-8DA5-4977-B1F8-E0538715E07C}"/>
          </ac:picMkLst>
        </pc:picChg>
        <pc:picChg chg="add mod">
          <ac:chgData name="Dorota Konvalinkova" userId="a8df49fccec964c9" providerId="LiveId" clId="{FA4F4FC4-5603-4157-A754-84C58C496AED}" dt="2021-11-15T20:10:31.111" v="1524" actId="1076"/>
          <ac:picMkLst>
            <pc:docMk/>
            <pc:sldMk cId="1280929119" sldId="257"/>
            <ac:picMk id="14" creationId="{4C485A5D-8348-4146-99C1-E96ABC57AD2A}"/>
          </ac:picMkLst>
        </pc:picChg>
        <pc:picChg chg="add mod">
          <ac:chgData name="Dorota Konvalinkova" userId="a8df49fccec964c9" providerId="LiveId" clId="{FA4F4FC4-5603-4157-A754-84C58C496AED}" dt="2021-11-16T09:07:16.748" v="2986" actId="1076"/>
          <ac:picMkLst>
            <pc:docMk/>
            <pc:sldMk cId="1280929119" sldId="257"/>
            <ac:picMk id="16" creationId="{8A174A01-2542-45BA-A92B-C01460BE2F60}"/>
          </ac:picMkLst>
        </pc:picChg>
      </pc:sldChg>
      <pc:sldChg chg="modSp new mod">
        <pc:chgData name="Dorota Konvalinkova" userId="a8df49fccec964c9" providerId="LiveId" clId="{FA4F4FC4-5603-4157-A754-84C58C496AED}" dt="2021-11-16T09:29:41.883" v="3915" actId="20577"/>
        <pc:sldMkLst>
          <pc:docMk/>
          <pc:sldMk cId="203632515" sldId="258"/>
        </pc:sldMkLst>
        <pc:spChg chg="mod">
          <ac:chgData name="Dorota Konvalinkova" userId="a8df49fccec964c9" providerId="LiveId" clId="{FA4F4FC4-5603-4157-A754-84C58C496AED}" dt="2021-11-15T17:48:16.575" v="505" actId="20577"/>
          <ac:spMkLst>
            <pc:docMk/>
            <pc:sldMk cId="203632515" sldId="258"/>
            <ac:spMk id="2" creationId="{049CFC84-46B7-40A7-95AB-29D2F1F70770}"/>
          </ac:spMkLst>
        </pc:spChg>
        <pc:spChg chg="mod">
          <ac:chgData name="Dorota Konvalinkova" userId="a8df49fccec964c9" providerId="LiveId" clId="{FA4F4FC4-5603-4157-A754-84C58C496AED}" dt="2021-11-16T09:29:41.883" v="3915" actId="20577"/>
          <ac:spMkLst>
            <pc:docMk/>
            <pc:sldMk cId="203632515" sldId="258"/>
            <ac:spMk id="3" creationId="{874C9F67-A3A0-415D-AD0F-EB2B011454F0}"/>
          </ac:spMkLst>
        </pc:spChg>
      </pc:sldChg>
      <pc:sldChg chg="addSp delSp modSp new mod addCm">
        <pc:chgData name="Dorota Konvalinkova" userId="a8df49fccec964c9" providerId="LiveId" clId="{FA4F4FC4-5603-4157-A754-84C58C496AED}" dt="2021-11-15T19:34:08.923" v="1453" actId="1076"/>
        <pc:sldMkLst>
          <pc:docMk/>
          <pc:sldMk cId="2096665127" sldId="259"/>
        </pc:sldMkLst>
        <pc:spChg chg="mod">
          <ac:chgData name="Dorota Konvalinkova" userId="a8df49fccec964c9" providerId="LiveId" clId="{FA4F4FC4-5603-4157-A754-84C58C496AED}" dt="2021-11-15T19:34:08.923" v="1453" actId="1076"/>
          <ac:spMkLst>
            <pc:docMk/>
            <pc:sldMk cId="2096665127" sldId="259"/>
            <ac:spMk id="2" creationId="{56146B20-DE95-40F9-829A-E386AE137EE7}"/>
          </ac:spMkLst>
        </pc:spChg>
        <pc:spChg chg="mod">
          <ac:chgData name="Dorota Konvalinkova" userId="a8df49fccec964c9" providerId="LiveId" clId="{FA4F4FC4-5603-4157-A754-84C58C496AED}" dt="2021-11-15T18:06:21.827" v="701" actId="255"/>
          <ac:spMkLst>
            <pc:docMk/>
            <pc:sldMk cId="2096665127" sldId="259"/>
            <ac:spMk id="3" creationId="{2B20E04C-4A6C-4B65-903D-86663B2D457C}"/>
          </ac:spMkLst>
        </pc:spChg>
        <pc:spChg chg="add mod ord">
          <ac:chgData name="Dorota Konvalinkova" userId="a8df49fccec964c9" providerId="LiveId" clId="{FA4F4FC4-5603-4157-A754-84C58C496AED}" dt="2021-11-15T19:19:23.069" v="1426" actId="1076"/>
          <ac:spMkLst>
            <pc:docMk/>
            <pc:sldMk cId="2096665127" sldId="259"/>
            <ac:spMk id="4" creationId="{43EA0524-FC7D-449B-B029-9BA860347DB7}"/>
          </ac:spMkLst>
        </pc:spChg>
        <pc:spChg chg="add mod">
          <ac:chgData name="Dorota Konvalinkova" userId="a8df49fccec964c9" providerId="LiveId" clId="{FA4F4FC4-5603-4157-A754-84C58C496AED}" dt="2021-11-15T18:07:06.246" v="708" actId="1076"/>
          <ac:spMkLst>
            <pc:docMk/>
            <pc:sldMk cId="2096665127" sldId="259"/>
            <ac:spMk id="6" creationId="{37E512C7-72C0-4921-981E-7940F065A0A2}"/>
          </ac:spMkLst>
        </pc:spChg>
        <pc:spChg chg="add mod">
          <ac:chgData name="Dorota Konvalinkova" userId="a8df49fccec964c9" providerId="LiveId" clId="{FA4F4FC4-5603-4157-A754-84C58C496AED}" dt="2021-11-15T18:07:11.708" v="709" actId="1076"/>
          <ac:spMkLst>
            <pc:docMk/>
            <pc:sldMk cId="2096665127" sldId="259"/>
            <ac:spMk id="8" creationId="{A41830FE-7F0C-4166-A2DE-524A87771BD8}"/>
          </ac:spMkLst>
        </pc:spChg>
        <pc:cxnChg chg="add del mod">
          <ac:chgData name="Dorota Konvalinkova" userId="a8df49fccec964c9" providerId="LiveId" clId="{FA4F4FC4-5603-4157-A754-84C58C496AED}" dt="2021-11-15T17:55:04.289" v="621" actId="478"/>
          <ac:cxnSpMkLst>
            <pc:docMk/>
            <pc:sldMk cId="2096665127" sldId="259"/>
            <ac:cxnSpMk id="10" creationId="{213193AB-CCA1-4026-9F7E-B2D711F3C2CA}"/>
          </ac:cxnSpMkLst>
        </pc:cxnChg>
        <pc:cxnChg chg="add mod">
          <ac:chgData name="Dorota Konvalinkova" userId="a8df49fccec964c9" providerId="LiveId" clId="{FA4F4FC4-5603-4157-A754-84C58C496AED}" dt="2021-11-15T17:57:59.667" v="663" actId="14100"/>
          <ac:cxnSpMkLst>
            <pc:docMk/>
            <pc:sldMk cId="2096665127" sldId="259"/>
            <ac:cxnSpMk id="11" creationId="{7E7F2548-B524-4F1A-911B-FB57275B51B6}"/>
          </ac:cxnSpMkLst>
        </pc:cxnChg>
        <pc:cxnChg chg="add mod">
          <ac:chgData name="Dorota Konvalinkova" userId="a8df49fccec964c9" providerId="LiveId" clId="{FA4F4FC4-5603-4157-A754-84C58C496AED}" dt="2021-11-15T17:58:21.081" v="666" actId="1076"/>
          <ac:cxnSpMkLst>
            <pc:docMk/>
            <pc:sldMk cId="2096665127" sldId="259"/>
            <ac:cxnSpMk id="15" creationId="{1A3BF8E7-6869-44DC-A132-37222C49DAC8}"/>
          </ac:cxnSpMkLst>
        </pc:cxnChg>
      </pc:sldChg>
      <pc:sldChg chg="addSp modSp new mod">
        <pc:chgData name="Dorota Konvalinkova" userId="a8df49fccec964c9" providerId="LiveId" clId="{FA4F4FC4-5603-4157-A754-84C58C496AED}" dt="2021-11-15T19:04:10.631" v="1067" actId="1076"/>
        <pc:sldMkLst>
          <pc:docMk/>
          <pc:sldMk cId="3541625280" sldId="260"/>
        </pc:sldMkLst>
        <pc:spChg chg="mod">
          <ac:chgData name="Dorota Konvalinkova" userId="a8df49fccec964c9" providerId="LiveId" clId="{FA4F4FC4-5603-4157-A754-84C58C496AED}" dt="2021-11-15T17:59:00.472" v="671" actId="207"/>
          <ac:spMkLst>
            <pc:docMk/>
            <pc:sldMk cId="3541625280" sldId="260"/>
            <ac:spMk id="2" creationId="{F07E1DF4-E0D1-49C4-8676-9B31B937E7DA}"/>
          </ac:spMkLst>
        </pc:spChg>
        <pc:spChg chg="mod">
          <ac:chgData name="Dorota Konvalinkova" userId="a8df49fccec964c9" providerId="LiveId" clId="{FA4F4FC4-5603-4157-A754-84C58C496AED}" dt="2021-11-15T19:04:05.464" v="1066" actId="20577"/>
          <ac:spMkLst>
            <pc:docMk/>
            <pc:sldMk cId="3541625280" sldId="260"/>
            <ac:spMk id="3" creationId="{AF3D68D8-AF72-464E-AC9E-A93E7C053757}"/>
          </ac:spMkLst>
        </pc:spChg>
        <pc:spChg chg="add mod ord">
          <ac:chgData name="Dorota Konvalinkova" userId="a8df49fccec964c9" providerId="LiveId" clId="{FA4F4FC4-5603-4157-A754-84C58C496AED}" dt="2021-11-15T18:05:47.180" v="693" actId="1076"/>
          <ac:spMkLst>
            <pc:docMk/>
            <pc:sldMk cId="3541625280" sldId="260"/>
            <ac:spMk id="4" creationId="{6674CADF-6734-4851-B620-A0FB5AB90E0C}"/>
          </ac:spMkLst>
        </pc:spChg>
        <pc:spChg chg="add mod">
          <ac:chgData name="Dorota Konvalinkova" userId="a8df49fccec964c9" providerId="LiveId" clId="{FA4F4FC4-5603-4157-A754-84C58C496AED}" dt="2021-11-15T19:04:10.631" v="1067" actId="1076"/>
          <ac:spMkLst>
            <pc:docMk/>
            <pc:sldMk cId="3541625280" sldId="260"/>
            <ac:spMk id="5" creationId="{4E079F29-CC2F-4196-ABDC-5CAA6510E435}"/>
          </ac:spMkLst>
        </pc:spChg>
      </pc:sldChg>
      <pc:sldChg chg="modSp new del mod">
        <pc:chgData name="Dorota Konvalinkova" userId="a8df49fccec964c9" providerId="LiveId" clId="{FA4F4FC4-5603-4157-A754-84C58C496AED}" dt="2021-11-15T22:07:12.974" v="2822" actId="47"/>
        <pc:sldMkLst>
          <pc:docMk/>
          <pc:sldMk cId="414401306" sldId="261"/>
        </pc:sldMkLst>
        <pc:spChg chg="mod">
          <ac:chgData name="Dorota Konvalinkova" userId="a8df49fccec964c9" providerId="LiveId" clId="{FA4F4FC4-5603-4157-A754-84C58C496AED}" dt="2021-11-15T17:12:03.557" v="230"/>
          <ac:spMkLst>
            <pc:docMk/>
            <pc:sldMk cId="414401306" sldId="261"/>
            <ac:spMk id="2" creationId="{16636F5E-66E8-4E0C-AA98-DAA67BD4D209}"/>
          </ac:spMkLst>
        </pc:spChg>
        <pc:spChg chg="mod">
          <ac:chgData name="Dorota Konvalinkova" userId="a8df49fccec964c9" providerId="LiveId" clId="{FA4F4FC4-5603-4157-A754-84C58C496AED}" dt="2021-11-15T17:12:03.557" v="230"/>
          <ac:spMkLst>
            <pc:docMk/>
            <pc:sldMk cId="414401306" sldId="261"/>
            <ac:spMk id="3" creationId="{F1F30FD8-47D0-4D92-B1D7-5B7C7B940CA4}"/>
          </ac:spMkLst>
        </pc:spChg>
      </pc:sldChg>
      <pc:sldChg chg="addSp delSp modSp new mod addCm">
        <pc:chgData name="Dorota Konvalinkova" userId="a8df49fccec964c9" providerId="LiveId" clId="{FA4F4FC4-5603-4157-A754-84C58C496AED}" dt="2021-11-15T20:04:51.051" v="1476" actId="1076"/>
        <pc:sldMkLst>
          <pc:docMk/>
          <pc:sldMk cId="1017769236" sldId="262"/>
        </pc:sldMkLst>
        <pc:spChg chg="del">
          <ac:chgData name="Dorota Konvalinkova" userId="a8df49fccec964c9" providerId="LiveId" clId="{FA4F4FC4-5603-4157-A754-84C58C496AED}" dt="2021-11-15T19:05:19.981" v="1079" actId="478"/>
          <ac:spMkLst>
            <pc:docMk/>
            <pc:sldMk cId="1017769236" sldId="262"/>
            <ac:spMk id="2" creationId="{F684390C-CD2D-435B-9B59-C26CD6FF54DF}"/>
          </ac:spMkLst>
        </pc:spChg>
        <pc:spChg chg="del">
          <ac:chgData name="Dorota Konvalinkova" userId="a8df49fccec964c9" providerId="LiveId" clId="{FA4F4FC4-5603-4157-A754-84C58C496AED}" dt="2021-11-15T19:05:14.863" v="1078" actId="478"/>
          <ac:spMkLst>
            <pc:docMk/>
            <pc:sldMk cId="1017769236" sldId="262"/>
            <ac:spMk id="3" creationId="{C97D48E3-AC9A-46F3-8A63-BFFAE22C4BD4}"/>
          </ac:spMkLst>
        </pc:spChg>
        <pc:spChg chg="add mod">
          <ac:chgData name="Dorota Konvalinkova" userId="a8df49fccec964c9" providerId="LiveId" clId="{FA4F4FC4-5603-4157-A754-84C58C496AED}" dt="2021-11-15T19:19:49.903" v="1432" actId="1076"/>
          <ac:spMkLst>
            <pc:docMk/>
            <pc:sldMk cId="1017769236" sldId="262"/>
            <ac:spMk id="5" creationId="{A96F9219-6F12-4B1F-91C9-D3D9B38D9FDD}"/>
          </ac:spMkLst>
        </pc:spChg>
        <pc:spChg chg="add mod">
          <ac:chgData name="Dorota Konvalinkova" userId="a8df49fccec964c9" providerId="LiveId" clId="{FA4F4FC4-5603-4157-A754-84C58C496AED}" dt="2021-11-15T19:20:42.789" v="1441" actId="14100"/>
          <ac:spMkLst>
            <pc:docMk/>
            <pc:sldMk cId="1017769236" sldId="262"/>
            <ac:spMk id="6" creationId="{D19F4431-486E-468C-9F4D-DB9EF75A5140}"/>
          </ac:spMkLst>
        </pc:spChg>
        <pc:spChg chg="add mod">
          <ac:chgData name="Dorota Konvalinkova" userId="a8df49fccec964c9" providerId="LiveId" clId="{FA4F4FC4-5603-4157-A754-84C58C496AED}" dt="2021-11-15T19:21:18.206" v="1448" actId="1076"/>
          <ac:spMkLst>
            <pc:docMk/>
            <pc:sldMk cId="1017769236" sldId="262"/>
            <ac:spMk id="7" creationId="{76A33255-939F-4304-B670-13F03DDD8651}"/>
          </ac:spMkLst>
        </pc:spChg>
        <pc:spChg chg="add mod ord">
          <ac:chgData name="Dorota Konvalinkova" userId="a8df49fccec964c9" providerId="LiveId" clId="{FA4F4FC4-5603-4157-A754-84C58C496AED}" dt="2021-11-15T20:04:51.051" v="1476" actId="1076"/>
          <ac:spMkLst>
            <pc:docMk/>
            <pc:sldMk cId="1017769236" sldId="262"/>
            <ac:spMk id="8" creationId="{283B437C-4C70-4578-A5DD-CC49BFCA5EC8}"/>
          </ac:spMkLst>
        </pc:spChg>
        <pc:picChg chg="add mod modCrop">
          <ac:chgData name="Dorota Konvalinkova" userId="a8df49fccec964c9" providerId="LiveId" clId="{FA4F4FC4-5603-4157-A754-84C58C496AED}" dt="2021-11-15T19:19:15.964" v="1425" actId="1076"/>
          <ac:picMkLst>
            <pc:docMk/>
            <pc:sldMk cId="1017769236" sldId="262"/>
            <ac:picMk id="4" creationId="{E93D741C-D536-4B3C-A94E-4357DE51B34C}"/>
          </ac:picMkLst>
        </pc:picChg>
      </pc:sldChg>
      <pc:sldChg chg="addSp modSp new mod">
        <pc:chgData name="Dorota Konvalinkova" userId="a8df49fccec964c9" providerId="LiveId" clId="{FA4F4FC4-5603-4157-A754-84C58C496AED}" dt="2021-11-15T22:07:27.115" v="2824" actId="20577"/>
        <pc:sldMkLst>
          <pc:docMk/>
          <pc:sldMk cId="2449403759" sldId="263"/>
        </pc:sldMkLst>
        <pc:spChg chg="mod">
          <ac:chgData name="Dorota Konvalinkova" userId="a8df49fccec964c9" providerId="LiveId" clId="{FA4F4FC4-5603-4157-A754-84C58C496AED}" dt="2021-11-15T22:06:03.315" v="2818" actId="1076"/>
          <ac:spMkLst>
            <pc:docMk/>
            <pc:sldMk cId="2449403759" sldId="263"/>
            <ac:spMk id="2" creationId="{4FA86E81-8626-4E6F-9A3A-C613C849485A}"/>
          </ac:spMkLst>
        </pc:spChg>
        <pc:spChg chg="mod">
          <ac:chgData name="Dorota Konvalinkova" userId="a8df49fccec964c9" providerId="LiveId" clId="{FA4F4FC4-5603-4157-A754-84C58C496AED}" dt="2021-11-15T22:07:27.115" v="2824" actId="20577"/>
          <ac:spMkLst>
            <pc:docMk/>
            <pc:sldMk cId="2449403759" sldId="263"/>
            <ac:spMk id="3" creationId="{C82869F8-54AB-4BD5-A6D4-CE257868197A}"/>
          </ac:spMkLst>
        </pc:spChg>
        <pc:spChg chg="add mod ord">
          <ac:chgData name="Dorota Konvalinkova" userId="a8df49fccec964c9" providerId="LiveId" clId="{FA4F4FC4-5603-4157-A754-84C58C496AED}" dt="2021-11-15T22:05:44.949" v="2814" actId="14100"/>
          <ac:spMkLst>
            <pc:docMk/>
            <pc:sldMk cId="2449403759" sldId="263"/>
            <ac:spMk id="4" creationId="{8ABA7DA4-621C-4AFE-BF75-848E744B2485}"/>
          </ac:spMkLst>
        </pc:spChg>
      </pc:sldChg>
      <pc:sldChg chg="new del">
        <pc:chgData name="Dorota Konvalinkova" userId="a8df49fccec964c9" providerId="LiveId" clId="{FA4F4FC4-5603-4157-A754-84C58C496AED}" dt="2021-11-16T09:24:25.155" v="3664" actId="47"/>
        <pc:sldMkLst>
          <pc:docMk/>
          <pc:sldMk cId="780770943" sldId="264"/>
        </pc:sldMkLst>
      </pc:sldChg>
      <pc:sldChg chg="add del ord">
        <pc:chgData name="Dorota Konvalinkova" userId="a8df49fccec964c9" providerId="LiveId" clId="{FA4F4FC4-5603-4157-A754-84C58C496AED}" dt="2021-11-15T22:06:22.245" v="2821" actId="47"/>
        <pc:sldMkLst>
          <pc:docMk/>
          <pc:sldMk cId="2716728812" sldId="264"/>
        </pc:sldMkLst>
      </pc:sldChg>
      <pc:sldChg chg="modSp add del mod">
        <pc:chgData name="Dorota Konvalinkova" userId="a8df49fccec964c9" providerId="LiveId" clId="{FA4F4FC4-5603-4157-A754-84C58C496AED}" dt="2021-11-15T22:06:15.075" v="2820" actId="47"/>
        <pc:sldMkLst>
          <pc:docMk/>
          <pc:sldMk cId="227578953" sldId="265"/>
        </pc:sldMkLst>
        <pc:spChg chg="mod">
          <ac:chgData name="Dorota Konvalinkova" userId="a8df49fccec964c9" providerId="LiveId" clId="{FA4F4FC4-5603-4157-A754-84C58C496AED}" dt="2021-11-15T22:03:00.886" v="2670" actId="20577"/>
          <ac:spMkLst>
            <pc:docMk/>
            <pc:sldMk cId="227578953" sldId="265"/>
            <ac:spMk id="3" creationId="{C82869F8-54AB-4BD5-A6D4-CE257868197A}"/>
          </ac:spMkLst>
        </pc:spChg>
      </pc:sldChg>
      <pc:sldChg chg="addSp modSp add mod addCm modCm">
        <pc:chgData name="Dorota Konvalinkova" userId="a8df49fccec964c9" providerId="LiveId" clId="{FA4F4FC4-5603-4157-A754-84C58C496AED}" dt="2021-11-16T09:10:03.043" v="2991" actId="1076"/>
        <pc:sldMkLst>
          <pc:docMk/>
          <pc:sldMk cId="475147216" sldId="265"/>
        </pc:sldMkLst>
        <pc:spChg chg="mod">
          <ac:chgData name="Dorota Konvalinkova" userId="a8df49fccec964c9" providerId="LiveId" clId="{FA4F4FC4-5603-4157-A754-84C58C496AED}" dt="2021-11-16T09:02:54.069" v="2832" actId="20577"/>
          <ac:spMkLst>
            <pc:docMk/>
            <pc:sldMk cId="475147216" sldId="265"/>
            <ac:spMk id="2" creationId="{4FA86E81-8626-4E6F-9A3A-C613C849485A}"/>
          </ac:spMkLst>
        </pc:spChg>
        <pc:spChg chg="mod">
          <ac:chgData name="Dorota Konvalinkova" userId="a8df49fccec964c9" providerId="LiveId" clId="{FA4F4FC4-5603-4157-A754-84C58C496AED}" dt="2021-11-16T09:10:03.043" v="2991" actId="1076"/>
          <ac:spMkLst>
            <pc:docMk/>
            <pc:sldMk cId="475147216" sldId="265"/>
            <ac:spMk id="3" creationId="{C82869F8-54AB-4BD5-A6D4-CE257868197A}"/>
          </ac:spMkLst>
        </pc:spChg>
        <pc:picChg chg="add mod">
          <ac:chgData name="Dorota Konvalinkova" userId="a8df49fccec964c9" providerId="LiveId" clId="{FA4F4FC4-5603-4157-A754-84C58C496AED}" dt="2021-11-16T09:05:03.144" v="2960" actId="1076"/>
          <ac:picMkLst>
            <pc:docMk/>
            <pc:sldMk cId="475147216" sldId="265"/>
            <ac:picMk id="5" creationId="{6939144C-79A2-4AA8-B9AC-693A838309C4}"/>
          </ac:picMkLst>
        </pc:picChg>
        <pc:cxnChg chg="add mod">
          <ac:chgData name="Dorota Konvalinkova" userId="a8df49fccec964c9" providerId="LiveId" clId="{FA4F4FC4-5603-4157-A754-84C58C496AED}" dt="2021-11-16T09:08:23.118" v="2990" actId="1076"/>
          <ac:cxnSpMkLst>
            <pc:docMk/>
            <pc:sldMk cId="475147216" sldId="265"/>
            <ac:cxnSpMk id="7" creationId="{A8DA0C04-6AF6-469E-AC0B-EDF784966111}"/>
          </ac:cxnSpMkLst>
        </pc:cxnChg>
      </pc:sldChg>
      <pc:sldChg chg="addSp delSp modSp add mod addCm delCm modCm">
        <pc:chgData name="Dorota Konvalinkova" userId="a8df49fccec964c9" providerId="LiveId" clId="{FA4F4FC4-5603-4157-A754-84C58C496AED}" dt="2021-11-16T09:22:18.593" v="3430" actId="1076"/>
        <pc:sldMkLst>
          <pc:docMk/>
          <pc:sldMk cId="1037502902" sldId="266"/>
        </pc:sldMkLst>
        <pc:spChg chg="mod">
          <ac:chgData name="Dorota Konvalinkova" userId="a8df49fccec964c9" providerId="LiveId" clId="{FA4F4FC4-5603-4157-A754-84C58C496AED}" dt="2021-11-16T09:10:16.634" v="3009" actId="20577"/>
          <ac:spMkLst>
            <pc:docMk/>
            <pc:sldMk cId="1037502902" sldId="266"/>
            <ac:spMk id="2" creationId="{4FA86E81-8626-4E6F-9A3A-C613C849485A}"/>
          </ac:spMkLst>
        </pc:spChg>
        <pc:spChg chg="del">
          <ac:chgData name="Dorota Konvalinkova" userId="a8df49fccec964c9" providerId="LiveId" clId="{FA4F4FC4-5603-4157-A754-84C58C496AED}" dt="2021-11-16T09:10:27.186" v="3012" actId="478"/>
          <ac:spMkLst>
            <pc:docMk/>
            <pc:sldMk cId="1037502902" sldId="266"/>
            <ac:spMk id="3" creationId="{C82869F8-54AB-4BD5-A6D4-CE257868197A}"/>
          </ac:spMkLst>
        </pc:spChg>
        <pc:spChg chg="mod">
          <ac:chgData name="Dorota Konvalinkova" userId="a8df49fccec964c9" providerId="LiveId" clId="{FA4F4FC4-5603-4157-A754-84C58C496AED}" dt="2021-11-16T09:22:13.551" v="3429" actId="1076"/>
          <ac:spMkLst>
            <pc:docMk/>
            <pc:sldMk cId="1037502902" sldId="266"/>
            <ac:spMk id="4" creationId="{8ABA7DA4-621C-4AFE-BF75-848E744B2485}"/>
          </ac:spMkLst>
        </pc:spChg>
        <pc:spChg chg="add mod">
          <ac:chgData name="Dorota Konvalinkova" userId="a8df49fccec964c9" providerId="LiveId" clId="{FA4F4FC4-5603-4157-A754-84C58C496AED}" dt="2021-11-16T09:22:18.593" v="3430" actId="1076"/>
          <ac:spMkLst>
            <pc:docMk/>
            <pc:sldMk cId="1037502902" sldId="266"/>
            <ac:spMk id="8" creationId="{496378F9-B865-4D26-9EDB-85CBD4DB07B1}"/>
          </ac:spMkLst>
        </pc:spChg>
        <pc:spChg chg="add del mod">
          <ac:chgData name="Dorota Konvalinkova" userId="a8df49fccec964c9" providerId="LiveId" clId="{FA4F4FC4-5603-4157-A754-84C58C496AED}" dt="2021-11-16T09:22:05.209" v="3427"/>
          <ac:spMkLst>
            <pc:docMk/>
            <pc:sldMk cId="1037502902" sldId="266"/>
            <ac:spMk id="9" creationId="{B6968C29-1C44-445E-864C-C1BFF5135011}"/>
          </ac:spMkLst>
        </pc:spChg>
        <pc:picChg chg="del">
          <ac:chgData name="Dorota Konvalinkova" userId="a8df49fccec964c9" providerId="LiveId" clId="{FA4F4FC4-5603-4157-A754-84C58C496AED}" dt="2021-11-16T09:10:21.583" v="3010" actId="478"/>
          <ac:picMkLst>
            <pc:docMk/>
            <pc:sldMk cId="1037502902" sldId="266"/>
            <ac:picMk id="5" creationId="{6939144C-79A2-4AA8-B9AC-693A838309C4}"/>
          </ac:picMkLst>
        </pc:picChg>
        <pc:cxnChg chg="del">
          <ac:chgData name="Dorota Konvalinkova" userId="a8df49fccec964c9" providerId="LiveId" clId="{FA4F4FC4-5603-4157-A754-84C58C496AED}" dt="2021-11-16T09:10:23.676" v="3011" actId="478"/>
          <ac:cxnSpMkLst>
            <pc:docMk/>
            <pc:sldMk cId="1037502902" sldId="266"/>
            <ac:cxnSpMk id="7" creationId="{A8DA0C04-6AF6-469E-AC0B-EDF784966111}"/>
          </ac:cxnSpMkLst>
        </pc:cxnChg>
      </pc:sldChg>
      <pc:sldChg chg="modSp add mod">
        <pc:chgData name="Dorota Konvalinkova" userId="a8df49fccec964c9" providerId="LiveId" clId="{FA4F4FC4-5603-4157-A754-84C58C496AED}" dt="2021-11-16T09:23:50.685" v="3663" actId="20577"/>
        <pc:sldMkLst>
          <pc:docMk/>
          <pc:sldMk cId="1429136342" sldId="267"/>
        </pc:sldMkLst>
        <pc:spChg chg="mod">
          <ac:chgData name="Dorota Konvalinkova" userId="a8df49fccec964c9" providerId="LiveId" clId="{FA4F4FC4-5603-4157-A754-84C58C496AED}" dt="2021-11-16T09:22:32.165" v="3439" actId="20577"/>
          <ac:spMkLst>
            <pc:docMk/>
            <pc:sldMk cId="1429136342" sldId="267"/>
            <ac:spMk id="2" creationId="{4FA86E81-8626-4E6F-9A3A-C613C849485A}"/>
          </ac:spMkLst>
        </pc:spChg>
        <pc:spChg chg="mod">
          <ac:chgData name="Dorota Konvalinkova" userId="a8df49fccec964c9" providerId="LiveId" clId="{FA4F4FC4-5603-4157-A754-84C58C496AED}" dt="2021-11-16T09:23:50.685" v="3663" actId="20577"/>
          <ac:spMkLst>
            <pc:docMk/>
            <pc:sldMk cId="1429136342" sldId="267"/>
            <ac:spMk id="8" creationId="{496378F9-B865-4D26-9EDB-85CBD4DB07B1}"/>
          </ac:spMkLst>
        </pc:spChg>
      </pc:sldChg>
    </pc:docChg>
  </pc:docChgLst>
</pc:chgInfo>
</file>

<file path=ppt/comments/modernComment_103_7CF8922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B375FA9-C512-42C6-9D11-D6F2CB8364FD}" authorId="{419576FC-98BB-BAD9-8C11-33E82AD1F7DD}" created="2021-11-15T17:28:48.50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096665127" sldId="259"/>
      <ac:spMk id="3" creationId="{2B20E04C-4A6C-4B65-903D-86663B2D457C}"/>
    </ac:deMkLst>
    <p188:txBody>
      <a:bodyPr/>
      <a:lstStyle/>
      <a:p>
        <a:r>
          <a:rPr lang="cs-CZ"/>
          <a:t>Co když mají studetni apple, nebo android? Může to v nich fungovat rozdílně</a:t>
        </a:r>
      </a:p>
    </p188:txBody>
  </p188:cm>
</p188:cmLst>
</file>

<file path=ppt/comments/modernComment_106_3CA9ED1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517105B-0BD9-4ABE-AA27-F9D379F6583F}" authorId="{419576FC-98BB-BAD9-8C11-33E82AD1F7DD}" created="2021-11-15T19:21:57.38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017769236" sldId="262"/>
      <ac:spMk id="7" creationId="{76A33255-939F-4304-B670-13F03DDD8651}"/>
    </ac:deMkLst>
    <p188:txBody>
      <a:bodyPr/>
      <a:lstStyle/>
      <a:p>
        <a:r>
          <a:rPr lang="cs-CZ"/>
          <a:t>Kliknu na vzorec v rovnici a na modelu se mi rozsvítí </a:t>
        </a:r>
      </a:p>
    </p188:txBody>
  </p188:cm>
</p188:cmLst>
</file>

<file path=ppt/comments/modernComment_109_1C522BD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D9C040A-CF37-42FB-9C35-07EF0B45FA2D}" authorId="{419576FC-98BB-BAD9-8C11-33E82AD1F7DD}" created="2021-11-16T09:04:42.68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75147216" sldId="265"/>
      <ac:spMk id="3" creationId="{C82869F8-54AB-4BD5-A6D4-CE257868197A}"/>
    </ac:deMkLst>
    <p188:replyLst>
      <p188:reply id="{02AED9A4-E2B2-47B2-9C9A-8CC8BF3A31E1}" authorId="{419576FC-98BB-BAD9-8C11-33E82AD1F7DD}" created="2021-11-16T09:07:10.071">
        <p188:txBody>
          <a:bodyPr/>
          <a:lstStyle/>
          <a:p>
            <a:r>
              <a:rPr lang="cs-CZ"/>
              <a:t>průběžně říkat, kolik zbývá času</a:t>
            </a:r>
          </a:p>
        </p188:txBody>
      </p188:reply>
    </p188:replyLst>
    <p188:txBody>
      <a:bodyPr/>
      <a:lstStyle/>
      <a:p>
        <a:r>
          <a:rPr lang="cs-CZ"/>
          <a:t>
Chodit kolem třídy, pomáhat, sledovat</a:t>
        </a:r>
      </a:p>
    </p188:txBody>
  </p188:cm>
</p188:cmLst>
</file>

<file path=ppt/comments/modernComment_10A_3DD709B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9C4441F-78F4-4C41-BBCC-E1E1E2E40788}" authorId="{419576FC-98BB-BAD9-8C11-33E82AD1F7DD}" created="2021-11-16T09:14:40.01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037502902" sldId="266"/>
      <ac:spMk id="8" creationId="{496378F9-B865-4D26-9EDB-85CBD4DB07B1}"/>
    </ac:deMkLst>
    <p188:txBody>
      <a:bodyPr/>
      <a:lstStyle/>
      <a:p>
        <a:r>
          <a:rPr lang="cs-CZ"/>
          <a:t>Kdo měl víc než 10 bodů? (Přihlásí se a řekne kolik)
Kdo měl víc než 5?...</a:t>
        </a:r>
      </a:p>
    </p188:txBody>
  </p188:cm>
</p188:cmLst>
</file>

<file path=ppt/comments/modernComment_10B_552EE3D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F068AB9-0863-49C3-9D22-E90B42F8250A}" authorId="{419576FC-98BB-BAD9-8C11-33E82AD1F7DD}" created="2021-11-16T09:14:40.01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29136342" sldId="267"/>
      <ac:spMk id="8" creationId="{496378F9-B865-4D26-9EDB-85CBD4DB07B1}"/>
    </ac:deMkLst>
    <p188:txBody>
      <a:bodyPr/>
      <a:lstStyle/>
      <a:p>
        <a:r>
          <a:rPr lang="cs-CZ"/>
          <a:t>Kdo měl víc než 10 bodů? (Přihlásí se a řekne kolik)
Kdo měl víc než 5?...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1FDACE-0EC6-4AC1-880F-F55A4C7CD0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A3DA96B-0BAC-48CB-A474-7A2720C82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A5A5B0-79F7-42D7-A1CD-1681DC1BE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2BBA-0A2C-4B7A-A4D6-F7F98242ADBD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415C2D-261D-4BA4-89B1-84BDB4625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F0E8ED-05F9-4374-AAA3-474D1CE54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3B67-619A-4599-A3D2-5B973CA44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659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89461D-D690-41CC-8601-24F423B3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47BA478-F016-4A98-BAE7-28D038254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F7F891-EA04-41AB-B76C-DD53EDB44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2BBA-0A2C-4B7A-A4D6-F7F98242ADBD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0975A6-4EAD-418C-909F-57042E569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7ED2CB-CF56-410D-8E14-F0809070C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3B67-619A-4599-A3D2-5B973CA44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9772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6D2C639-4C5E-407F-A3A5-0EBFDC41AF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ED08160-C268-4ADB-81CF-43E5F1CF2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43D404-F492-46E4-925F-493CC5AA9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2BBA-0A2C-4B7A-A4D6-F7F98242ADBD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7441E8-63B4-474C-91A0-9E7BAA87F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131297-F009-4D40-A681-7458199DF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3B67-619A-4599-A3D2-5B973CA44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0767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0FED95-E078-4FF8-92DF-15E5DB4C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B4C861-7A0B-451A-A805-3DD4B864B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BFE7B9-F90D-4FDA-AED9-97C95E6A8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2BBA-0A2C-4B7A-A4D6-F7F98242ADBD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976F4A2-1813-48CA-9AE9-64ECADDD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A0F22A-A5FB-43FE-ADDD-237A83FBA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3B67-619A-4599-A3D2-5B973CA44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1247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38B911-E8BF-479D-B322-5746F88C1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A3A543E-B425-4A1C-99AE-EFFA826B9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6FE06A-69FB-48FA-85CF-C91F719AC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2BBA-0A2C-4B7A-A4D6-F7F98242ADBD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2CF21D-4AEF-4F35-9B2F-1761E4572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E64713-E8B4-49B3-8765-10FDB877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3B67-619A-4599-A3D2-5B973CA44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6388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255BC4-7FC9-4C64-8A6D-60854D1BB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1B937E-16CF-4ACF-8E3E-9FDEC589BC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B88A8D9-8833-4D86-BC7C-A1ECEE9AB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2A8E49-A83C-49CC-B471-6C385748E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2BBA-0A2C-4B7A-A4D6-F7F98242ADBD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6C70C11-4D4A-4166-B26F-225D388E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915571B-A8F8-4BBC-A886-131898C02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3B67-619A-4599-A3D2-5B973CA44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7246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17F488-43B1-492A-9FE4-1D474F11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7CAFECA-8673-43B0-A466-0C7BCB779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8B87396-E7E0-486F-980C-39C5929E3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E5EB384-B87F-4117-B56C-4A397A8C5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E39BBCE-A70A-42CD-A2C3-BF4E7827C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5E4801C-72FE-46DE-B8EC-42E00486D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2BBA-0A2C-4B7A-A4D6-F7F98242ADBD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6E2D3F0-AE84-4EC9-BA87-8DE43F3F5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7BA036D-6470-41EC-96C6-64C0EED38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3B67-619A-4599-A3D2-5B973CA44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985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552E02-EE5C-40BA-A284-AF71DFB22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166553E-0741-4E38-865F-80BAF0290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2BBA-0A2C-4B7A-A4D6-F7F98242ADBD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D65EAF3-B907-4500-B5C3-8863D1F8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E9FDC4E-962C-413A-B84B-C9DF1AA43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3B67-619A-4599-A3D2-5B973CA44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3129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0AD799D-1FEB-43F8-8A4D-13F869B43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2BBA-0A2C-4B7A-A4D6-F7F98242ADBD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5786C49-0DEF-4249-AEE6-FFD3DF4A6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38BE017-2588-4122-A97E-83AB5EDA5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3B67-619A-4599-A3D2-5B973CA44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497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BAC9DD-437F-46CB-AB85-E9FD254FE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62E570-B51B-4E1D-B20F-BF0E938CB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6CE5D59-DBF1-4FD7-A519-C8C6A4F0E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C47A9D6-AAD5-4CFD-94E4-10F0A1248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2BBA-0A2C-4B7A-A4D6-F7F98242ADBD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4002CBE-DFB2-44C5-B11C-103EAB2DA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3E7D32C-68A2-4037-894C-05654262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3B67-619A-4599-A3D2-5B973CA44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2699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D1E94D-55F8-4DE8-A956-9203C9E9E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0F48EF8-CA98-4ECD-B5E4-B438B16C4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BB86646-2BC3-41D4-840A-F624750827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844BD8D-8C4D-4552-913D-42354ACF8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2BBA-0A2C-4B7A-A4D6-F7F98242ADBD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97BC311-D2F6-42C2-8954-A9709F1F2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1D84D03-9203-410C-80F1-368478F40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3B67-619A-4599-A3D2-5B973CA44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6832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4DBE6DE-D809-4C6A-9028-864071C7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A304C2-3E97-493A-B671-DABE8EAD1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C191CF-F936-452D-8685-64DEAA261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02BBA-0A2C-4B7A-A4D6-F7F98242ADBD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6FEA76-98A6-459B-9639-43A76A6E0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169973-1F90-4195-960A-A009E931BC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C3B67-619A-4599-A3D2-5B973CA44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450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heses.cz/id/anlyuu/STAG89770.pdf" TargetMode="External"/><Relationship Id="rId2" Type="http://schemas.openxmlformats.org/officeDocument/2006/relationships/hyperlink" Target="http://www.studiumbiochemie.cz/aplikace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3_7CF892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8/10/relationships/comments" Target="../comments/modernComment_106_3CA9ED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8/10/relationships/comments" Target="../comments/modernComment_109_1C522BD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A_3DD709B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B_552EE3D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E4D89F0-4D4A-4D37-A34D-62673D5C5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073" y="489439"/>
            <a:ext cx="11139854" cy="930447"/>
          </a:xfrm>
        </p:spPr>
        <p:txBody>
          <a:bodyPr>
            <a:normAutofit/>
          </a:bodyPr>
          <a:lstStyle/>
          <a:p>
            <a:r>
              <a:rPr lang="cs-CZ" sz="5400" b="1" dirty="0">
                <a:solidFill>
                  <a:schemeClr val="bg1"/>
                </a:solidFill>
              </a:rPr>
              <a:t>DVĚ APLIKACE VE VÝUCE CHEMIE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E3DD051B-8E5E-42CC-A0E4-9C899AAFA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48499"/>
            <a:ext cx="9144000" cy="420001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7EEEFF"/>
                </a:solidFill>
              </a:rPr>
              <a:t>Dorota Konvalinková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Video 6">
            <a:extLst>
              <a:ext uri="{FF2B5EF4-FFF2-40B4-BE49-F238E27FC236}">
                <a16:creationId xmlns:a16="http://schemas.microsoft.com/office/drawing/2014/main" id="{D277C08E-C024-4A0B-A61D-7130D4691B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2504875" y="2427541"/>
            <a:ext cx="7127151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6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9CFC84-46B7-40A7-95AB-29D2F1F70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PRAMENY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4C9F67-A3A0-415D-AD0F-EB2B01145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>
                <a:hlinkClick r:id="rId2"/>
              </a:rPr>
              <a:t>http://www.studiumbiochemie.cz/aplikace.html</a:t>
            </a:r>
            <a:r>
              <a:rPr lang="cs-CZ" sz="2800" dirty="0"/>
              <a:t> – tipy na aplikace</a:t>
            </a:r>
          </a:p>
          <a:p>
            <a:r>
              <a:rPr lang="cs-CZ" sz="2800" dirty="0"/>
              <a:t>Vladimír Srb a kol., Jak na osobnostní a sociální výchovu – CMAIRE</a:t>
            </a:r>
          </a:p>
          <a:p>
            <a:r>
              <a:rPr lang="cs-CZ" dirty="0" err="1"/>
              <a:t>F.Šrámek</a:t>
            </a:r>
            <a:r>
              <a:rPr lang="cs-CZ" dirty="0"/>
              <a:t>, Moderní technologie ve výuce (diplomová práce)</a:t>
            </a:r>
            <a:endParaRPr lang="cs-CZ" sz="2800" dirty="0"/>
          </a:p>
          <a:p>
            <a:pPr marL="0" indent="0">
              <a:buNone/>
            </a:pPr>
            <a:r>
              <a:rPr lang="cs-CZ" dirty="0">
                <a:hlinkClick r:id="rId3"/>
              </a:rPr>
              <a:t>(https://theses.cz/id/anlyuu/STAG89770.pdf</a:t>
            </a:r>
            <a:r>
              <a:rPr lang="cs-CZ" dirty="0"/>
              <a:t> ) - teorie k aplikacím</a:t>
            </a:r>
          </a:p>
          <a:p>
            <a:r>
              <a:rPr lang="cs-CZ" dirty="0"/>
              <a:t>Vlastní hlava </a:t>
            </a:r>
            <a:r>
              <a:rPr lang="cs-CZ" dirty="0">
                <a:sym typeface="Wingdings" panose="05000000000000000000" pitchFamily="2" charset="2"/>
              </a:rPr>
              <a:t>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632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3EA0524-FC7D-449B-B029-9BA860347DB7}"/>
              </a:ext>
            </a:extLst>
          </p:cNvPr>
          <p:cNvSpPr/>
          <p:nvPr/>
        </p:nvSpPr>
        <p:spPr>
          <a:xfrm>
            <a:off x="-1" y="-332961"/>
            <a:ext cx="12339961" cy="14954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6146B20-DE95-40F9-829A-E386AE13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2698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DIDAKTICKÉ VYMEZENÍ ANEB TROCHA TEORIE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20E04C-4A6C-4B65-903D-86663B2D4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73" y="1509920"/>
            <a:ext cx="10515600" cy="4351338"/>
          </a:xfrm>
        </p:spPr>
        <p:txBody>
          <a:bodyPr/>
          <a:lstStyle/>
          <a:p>
            <a:endParaRPr lang="cs-CZ" b="1" dirty="0"/>
          </a:p>
          <a:p>
            <a:pPr marL="0" indent="0">
              <a:buNone/>
            </a:pPr>
            <a:r>
              <a:rPr lang="cs-CZ" b="1" dirty="0"/>
              <a:t>                                            </a:t>
            </a:r>
            <a:r>
              <a:rPr lang="cs-CZ" sz="4000" b="1" dirty="0"/>
              <a:t>Rozdělení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7E512C7-72C0-4921-981E-7940F065A0A2}"/>
              </a:ext>
            </a:extLst>
          </p:cNvPr>
          <p:cNvSpPr txBox="1"/>
          <p:nvPr/>
        </p:nvSpPr>
        <p:spPr>
          <a:xfrm>
            <a:off x="920203" y="4463392"/>
            <a:ext cx="61771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cs-CZ" sz="3000" b="1" dirty="0"/>
              <a:t>Nativní aplikace </a:t>
            </a:r>
          </a:p>
          <a:p>
            <a:r>
              <a:rPr lang="cs-CZ" sz="3000" dirty="0"/>
              <a:t>– pro konkrétní operační systém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41830FE-7F0C-4166-A2DE-524A87771BD8}"/>
              </a:ext>
            </a:extLst>
          </p:cNvPr>
          <p:cNvSpPr txBox="1"/>
          <p:nvPr/>
        </p:nvSpPr>
        <p:spPr>
          <a:xfrm>
            <a:off x="6991763" y="4482293"/>
            <a:ext cx="61771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3000" b="1" dirty="0"/>
              <a:t>b) Webové aplikace </a:t>
            </a:r>
          </a:p>
          <a:p>
            <a:pPr marL="0" indent="0">
              <a:buNone/>
            </a:pPr>
            <a:r>
              <a:rPr lang="cs-CZ" sz="3000" dirty="0"/>
              <a:t>– nutný dobrý internet</a:t>
            </a: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7E7F2548-B524-4F1A-911B-FB57275B51B6}"/>
              </a:ext>
            </a:extLst>
          </p:cNvPr>
          <p:cNvCxnSpPr>
            <a:cxnSpLocks/>
          </p:cNvCxnSpPr>
          <p:nvPr/>
        </p:nvCxnSpPr>
        <p:spPr>
          <a:xfrm flipH="1" flipV="1">
            <a:off x="6698974" y="2687430"/>
            <a:ext cx="1804366" cy="148690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1A3BF8E7-6869-44DC-A132-37222C49DAC8}"/>
              </a:ext>
            </a:extLst>
          </p:cNvPr>
          <p:cNvCxnSpPr>
            <a:cxnSpLocks/>
          </p:cNvCxnSpPr>
          <p:nvPr/>
        </p:nvCxnSpPr>
        <p:spPr>
          <a:xfrm flipH="1">
            <a:off x="3077819" y="2794470"/>
            <a:ext cx="1514059" cy="140186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66512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6674CADF-6734-4851-B620-A0FB5AB90E0C}"/>
              </a:ext>
            </a:extLst>
          </p:cNvPr>
          <p:cNvSpPr/>
          <p:nvPr/>
        </p:nvSpPr>
        <p:spPr>
          <a:xfrm>
            <a:off x="-73981" y="-61143"/>
            <a:ext cx="12339961" cy="14954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7E1DF4-E0D1-49C4-8676-9B31B937E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KLADY A ZÁPORY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3D68D8-AF72-464E-AC9E-A93E7C053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4156"/>
            <a:ext cx="437743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8000" b="1" dirty="0">
                <a:solidFill>
                  <a:srgbClr val="FF0000"/>
                </a:solidFill>
              </a:rPr>
              <a:t>      +</a:t>
            </a:r>
          </a:p>
          <a:p>
            <a:pPr marL="0" indent="0">
              <a:buNone/>
            </a:pPr>
            <a:r>
              <a:rPr lang="cs-CZ" sz="3000" b="1" dirty="0"/>
              <a:t>+  </a:t>
            </a:r>
            <a:r>
              <a:rPr lang="cs-CZ" sz="3000" b="1" dirty="0" err="1"/>
              <a:t>Mobili</a:t>
            </a:r>
            <a:r>
              <a:rPr lang="cs-CZ" sz="3000" b="1" dirty="0"/>
              <a:t> jsou rozšířené</a:t>
            </a:r>
          </a:p>
          <a:p>
            <a:pPr marL="0" indent="0">
              <a:buNone/>
            </a:pPr>
            <a:r>
              <a:rPr lang="cs-CZ" sz="3000" b="1" dirty="0"/>
              <a:t>+ Atraktivní výuka</a:t>
            </a:r>
          </a:p>
          <a:p>
            <a:pPr marL="0" indent="0">
              <a:buNone/>
            </a:pPr>
            <a:r>
              <a:rPr lang="cs-CZ" sz="3000" b="1" dirty="0"/>
              <a:t>+ Možnost individualizace</a:t>
            </a:r>
          </a:p>
          <a:p>
            <a:pPr marL="0" indent="0">
              <a:buNone/>
            </a:pPr>
            <a:r>
              <a:rPr lang="cs-CZ" sz="3000" b="1" dirty="0"/>
              <a:t>+ Možnost práce v terénu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4E079F29-CC2F-4196-ABDC-5CAA6510E435}"/>
              </a:ext>
            </a:extLst>
          </p:cNvPr>
          <p:cNvSpPr txBox="1">
            <a:spLocks/>
          </p:cNvSpPr>
          <p:nvPr/>
        </p:nvSpPr>
        <p:spPr>
          <a:xfrm>
            <a:off x="6127812" y="1584156"/>
            <a:ext cx="6138168" cy="5198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8000" b="1" dirty="0">
                <a:solidFill>
                  <a:srgbClr val="FF0000"/>
                </a:solidFill>
              </a:rPr>
              <a:t>        -</a:t>
            </a:r>
          </a:p>
          <a:p>
            <a:pPr>
              <a:buFontTx/>
              <a:buChar char="-"/>
            </a:pPr>
            <a:r>
              <a:rPr lang="cs-CZ" sz="3000" b="1" dirty="0"/>
              <a:t>Náročnost na vybavení (ne každý má chytrý mobil, tablety drahé)</a:t>
            </a:r>
          </a:p>
          <a:p>
            <a:pPr>
              <a:buFontTx/>
              <a:buChar char="-"/>
            </a:pPr>
            <a:r>
              <a:rPr lang="cs-CZ" sz="3000" b="1" dirty="0"/>
              <a:t>Nutnost dobrého internetu</a:t>
            </a:r>
          </a:p>
          <a:p>
            <a:pPr>
              <a:buFontTx/>
              <a:buChar char="-"/>
            </a:pPr>
            <a:r>
              <a:rPr lang="cs-CZ" sz="3000" b="1" dirty="0"/>
              <a:t>Špatné na pozornost</a:t>
            </a:r>
          </a:p>
          <a:p>
            <a:pPr marL="0" indent="0">
              <a:buNone/>
            </a:pPr>
            <a:endParaRPr lang="cs-CZ" sz="3200" b="1" dirty="0"/>
          </a:p>
          <a:p>
            <a:pPr>
              <a:buFontTx/>
              <a:buChar char="-"/>
            </a:pPr>
            <a:endParaRPr lang="cs-CZ" sz="3200" b="1" dirty="0"/>
          </a:p>
          <a:p>
            <a:pPr>
              <a:buFontTx/>
              <a:buChar char="-"/>
            </a:pPr>
            <a:endParaRPr lang="cs-CZ" sz="3200" b="1" dirty="0"/>
          </a:p>
          <a:p>
            <a:pPr>
              <a:buFontTx/>
              <a:buChar char="-"/>
            </a:pPr>
            <a:endParaRPr lang="cs-CZ" sz="3200" b="1" dirty="0"/>
          </a:p>
          <a:p>
            <a:pPr marL="0" indent="0">
              <a:buFont typeface="Arial" panose="020B0604020202020204" pitchFamily="34" charset="0"/>
              <a:buNone/>
            </a:pPr>
            <a:endParaRPr lang="cs-CZ" sz="8000" b="1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4500" dirty="0"/>
          </a:p>
        </p:txBody>
      </p:sp>
    </p:spTree>
    <p:extLst>
      <p:ext uri="{BB962C8B-B14F-4D97-AF65-F5344CB8AC3E}">
        <p14:creationId xmlns:p14="http://schemas.microsoft.com/office/powerpoint/2010/main" val="3541625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283B437C-4C70-4578-A5DD-CC49BFCA5EC8}"/>
              </a:ext>
            </a:extLst>
          </p:cNvPr>
          <p:cNvSpPr/>
          <p:nvPr/>
        </p:nvSpPr>
        <p:spPr>
          <a:xfrm>
            <a:off x="4752975" y="0"/>
            <a:ext cx="7439025" cy="126503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Zástupný obsah 5">
            <a:extLst>
              <a:ext uri="{FF2B5EF4-FFF2-40B4-BE49-F238E27FC236}">
                <a16:creationId xmlns:a16="http://schemas.microsoft.com/office/drawing/2014/main" id="{E93D741C-D536-4B3C-A94E-4357DE51B3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572" b="46128"/>
          <a:stretch/>
        </p:blipFill>
        <p:spPr>
          <a:xfrm>
            <a:off x="645688" y="197988"/>
            <a:ext cx="3935838" cy="646202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96F9219-6F12-4B1F-91C9-D3D9B38D9FDD}"/>
              </a:ext>
            </a:extLst>
          </p:cNvPr>
          <p:cNvSpPr txBox="1"/>
          <p:nvPr/>
        </p:nvSpPr>
        <p:spPr>
          <a:xfrm>
            <a:off x="4986745" y="451458"/>
            <a:ext cx="26903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err="1">
                <a:solidFill>
                  <a:schemeClr val="bg1"/>
                </a:solidFill>
              </a:rPr>
              <a:t>ChemTube</a:t>
            </a:r>
            <a:r>
              <a:rPr lang="cs-CZ" sz="3000" b="1" dirty="0">
                <a:solidFill>
                  <a:schemeClr val="bg1"/>
                </a:solidFill>
              </a:rPr>
              <a:t> 3D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D19F4431-486E-468C-9F4D-DB9EF75A5140}"/>
              </a:ext>
            </a:extLst>
          </p:cNvPr>
          <p:cNvSpPr txBox="1">
            <a:spLocks/>
          </p:cNvSpPr>
          <p:nvPr/>
        </p:nvSpPr>
        <p:spPr>
          <a:xfrm>
            <a:off x="4581526" y="1045859"/>
            <a:ext cx="7250537" cy="2800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8000" b="1" dirty="0">
                <a:solidFill>
                  <a:srgbClr val="FF0000"/>
                </a:solidFill>
              </a:rPr>
              <a:t>     </a:t>
            </a:r>
            <a:r>
              <a:rPr lang="cs-CZ" sz="3000" b="1" dirty="0">
                <a:solidFill>
                  <a:srgbClr val="FF0000"/>
                </a:solidFill>
              </a:rPr>
              <a:t>   Versus modely</a:t>
            </a:r>
          </a:p>
          <a:p>
            <a:pPr>
              <a:buFontTx/>
              <a:buChar char="-"/>
            </a:pPr>
            <a:r>
              <a:rPr lang="cs-CZ" b="1" dirty="0"/>
              <a:t>Modely se můžou „vzít do ruky“</a:t>
            </a:r>
          </a:p>
          <a:p>
            <a:pPr>
              <a:buFontTx/>
              <a:buChar char="-"/>
            </a:pPr>
            <a:r>
              <a:rPr lang="cs-CZ" b="1" dirty="0"/>
              <a:t>Nemáme modely všech molekul, finančně náročné</a:t>
            </a:r>
          </a:p>
          <a:p>
            <a:pPr marL="0" indent="0">
              <a:buNone/>
            </a:pPr>
            <a:endParaRPr lang="cs-CZ" sz="3200" b="1" dirty="0"/>
          </a:p>
          <a:p>
            <a:pPr>
              <a:buFontTx/>
              <a:buChar char="-"/>
            </a:pPr>
            <a:endParaRPr lang="cs-CZ" sz="3200" b="1" dirty="0"/>
          </a:p>
          <a:p>
            <a:pPr>
              <a:buFontTx/>
              <a:buChar char="-"/>
            </a:pPr>
            <a:endParaRPr lang="cs-CZ" sz="3200" b="1" dirty="0"/>
          </a:p>
          <a:p>
            <a:pPr>
              <a:buFontTx/>
              <a:buChar char="-"/>
            </a:pPr>
            <a:endParaRPr lang="cs-CZ" sz="3200" b="1" dirty="0"/>
          </a:p>
          <a:p>
            <a:pPr marL="0" indent="0">
              <a:buFont typeface="Arial" panose="020B0604020202020204" pitchFamily="34" charset="0"/>
              <a:buNone/>
            </a:pPr>
            <a:endParaRPr lang="cs-CZ" sz="8000" b="1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45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76A33255-939F-4304-B670-13F03DDD8651}"/>
              </a:ext>
            </a:extLst>
          </p:cNvPr>
          <p:cNvSpPr txBox="1">
            <a:spLocks/>
          </p:cNvSpPr>
          <p:nvPr/>
        </p:nvSpPr>
        <p:spPr>
          <a:xfrm>
            <a:off x="4657726" y="3691917"/>
            <a:ext cx="7010400" cy="25469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8000" b="1" dirty="0">
                <a:solidFill>
                  <a:srgbClr val="FF0000"/>
                </a:solidFill>
              </a:rPr>
              <a:t>     </a:t>
            </a:r>
            <a:r>
              <a:rPr lang="cs-CZ" sz="3000" b="1" dirty="0">
                <a:solidFill>
                  <a:srgbClr val="FF0000"/>
                </a:solidFill>
              </a:rPr>
              <a:t>   </a:t>
            </a:r>
            <a:r>
              <a:rPr lang="cs-CZ" sz="3200" b="1" dirty="0">
                <a:solidFill>
                  <a:srgbClr val="FF0000"/>
                </a:solidFill>
              </a:rPr>
              <a:t>Versus kreslení na tabuli</a:t>
            </a:r>
          </a:p>
          <a:p>
            <a:pPr>
              <a:buFontTx/>
              <a:buChar char="-"/>
            </a:pPr>
            <a:r>
              <a:rPr lang="cs-CZ" b="1" dirty="0"/>
              <a:t>Při malování vzorců lepší pochopení</a:t>
            </a:r>
          </a:p>
          <a:p>
            <a:pPr>
              <a:buFontTx/>
              <a:buChar char="-"/>
            </a:pPr>
            <a:r>
              <a:rPr lang="cs-CZ" b="1" dirty="0"/>
              <a:t>3D model lepší pro počáteční představu</a:t>
            </a:r>
          </a:p>
          <a:p>
            <a:pPr>
              <a:buFontTx/>
              <a:buChar char="-"/>
            </a:pPr>
            <a:r>
              <a:rPr lang="cs-CZ" b="1" dirty="0"/>
              <a:t>Propojení vzorců a modelů</a:t>
            </a:r>
          </a:p>
          <a:p>
            <a:pPr marL="0" indent="0">
              <a:buNone/>
            </a:pPr>
            <a:endParaRPr lang="cs-CZ" sz="3200" b="1" dirty="0"/>
          </a:p>
          <a:p>
            <a:pPr>
              <a:buFontTx/>
              <a:buChar char="-"/>
            </a:pPr>
            <a:endParaRPr lang="cs-CZ" sz="3200" b="1" dirty="0"/>
          </a:p>
          <a:p>
            <a:pPr>
              <a:buFontTx/>
              <a:buChar char="-"/>
            </a:pPr>
            <a:endParaRPr lang="cs-CZ" sz="3200" b="1" dirty="0"/>
          </a:p>
          <a:p>
            <a:pPr>
              <a:buFontTx/>
              <a:buChar char="-"/>
            </a:pPr>
            <a:endParaRPr lang="cs-CZ" sz="3200" b="1" dirty="0"/>
          </a:p>
          <a:p>
            <a:pPr marL="0" indent="0">
              <a:buFont typeface="Arial" panose="020B0604020202020204" pitchFamily="34" charset="0"/>
              <a:buNone/>
            </a:pPr>
            <a:endParaRPr lang="cs-CZ" sz="8000" b="1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4500" dirty="0"/>
          </a:p>
        </p:txBody>
      </p:sp>
    </p:spTree>
    <p:extLst>
      <p:ext uri="{BB962C8B-B14F-4D97-AF65-F5344CB8AC3E}">
        <p14:creationId xmlns:p14="http://schemas.microsoft.com/office/powerpoint/2010/main" val="101776923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id="{C78C34F8-B435-44D9-854B-FCBD4F06283A}"/>
              </a:ext>
            </a:extLst>
          </p:cNvPr>
          <p:cNvSpPr/>
          <p:nvPr/>
        </p:nvSpPr>
        <p:spPr>
          <a:xfrm>
            <a:off x="4752975" y="-13981"/>
            <a:ext cx="7439025" cy="126503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4C485A5D-8348-4146-99C1-E96ABC57A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224143"/>
            <a:ext cx="4415922" cy="542418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A174A01-2542-45BA-A92B-C01460BE2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320" y="1716491"/>
            <a:ext cx="2809875" cy="4501842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C5EB8439-899F-4218-84B2-990E3D930E1A}"/>
              </a:ext>
            </a:extLst>
          </p:cNvPr>
          <p:cNvSpPr txBox="1"/>
          <p:nvPr/>
        </p:nvSpPr>
        <p:spPr>
          <a:xfrm>
            <a:off x="4986745" y="451458"/>
            <a:ext cx="71385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chemeClr val="bg1"/>
                </a:solidFill>
              </a:rPr>
              <a:t>Funkční skupiny – kvíz o organické chemii</a:t>
            </a:r>
          </a:p>
        </p:txBody>
      </p: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D76DE26F-913F-4CA0-9BC5-7FB63B08BBB9}"/>
              </a:ext>
            </a:extLst>
          </p:cNvPr>
          <p:cNvSpPr txBox="1">
            <a:spLocks/>
          </p:cNvSpPr>
          <p:nvPr/>
        </p:nvSpPr>
        <p:spPr>
          <a:xfrm>
            <a:off x="7623681" y="1470895"/>
            <a:ext cx="5040087" cy="389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8000" b="1" dirty="0">
                <a:solidFill>
                  <a:srgbClr val="FF0000"/>
                </a:solidFill>
              </a:rPr>
              <a:t>  </a:t>
            </a:r>
            <a:r>
              <a:rPr lang="cs-CZ" sz="3000" b="1" dirty="0">
                <a:solidFill>
                  <a:srgbClr val="FF0000"/>
                </a:solidFill>
              </a:rPr>
              <a:t>Versus pracovní listy</a:t>
            </a:r>
          </a:p>
          <a:p>
            <a:pPr>
              <a:buFontTx/>
              <a:buChar char="-"/>
            </a:pPr>
            <a:r>
              <a:rPr lang="cs-CZ" b="1" dirty="0"/>
              <a:t>Snadnější „ušití na míru“ příkladů pro studenty</a:t>
            </a:r>
          </a:p>
          <a:p>
            <a:pPr>
              <a:buFontTx/>
              <a:buChar char="-"/>
            </a:pPr>
            <a:r>
              <a:rPr lang="cs-CZ" b="1" dirty="0"/>
              <a:t>Jednodušší na přípravu</a:t>
            </a:r>
          </a:p>
          <a:p>
            <a:pPr marL="0" indent="0">
              <a:buNone/>
            </a:pPr>
            <a:endParaRPr lang="cs-CZ" sz="3200" b="1" dirty="0"/>
          </a:p>
          <a:p>
            <a:pPr>
              <a:buFontTx/>
              <a:buChar char="-"/>
            </a:pPr>
            <a:endParaRPr lang="cs-CZ" sz="3200" b="1" dirty="0"/>
          </a:p>
          <a:p>
            <a:pPr>
              <a:buFontTx/>
              <a:buChar char="-"/>
            </a:pPr>
            <a:endParaRPr lang="cs-CZ" sz="3200" b="1" dirty="0"/>
          </a:p>
          <a:p>
            <a:pPr>
              <a:buFontTx/>
              <a:buChar char="-"/>
            </a:pPr>
            <a:endParaRPr lang="cs-CZ" sz="3200" b="1" dirty="0"/>
          </a:p>
          <a:p>
            <a:pPr marL="0" indent="0">
              <a:buFont typeface="Arial" panose="020B0604020202020204" pitchFamily="34" charset="0"/>
              <a:buNone/>
            </a:pPr>
            <a:endParaRPr lang="cs-CZ" sz="8000" b="1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4500" dirty="0"/>
          </a:p>
        </p:txBody>
      </p:sp>
    </p:spTree>
    <p:extLst>
      <p:ext uri="{BB962C8B-B14F-4D97-AF65-F5344CB8AC3E}">
        <p14:creationId xmlns:p14="http://schemas.microsoft.com/office/powerpoint/2010/main" val="1280929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ABA7DA4-621C-4AFE-BF75-848E744B2485}"/>
              </a:ext>
            </a:extLst>
          </p:cNvPr>
          <p:cNvSpPr/>
          <p:nvPr/>
        </p:nvSpPr>
        <p:spPr>
          <a:xfrm>
            <a:off x="0" y="1"/>
            <a:ext cx="12192000" cy="10559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A86E81-8626-4E6F-9A3A-C613C8494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314" y="-130627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AKTIVITA NÁZVOSLOVÍ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2869F8-54AB-4BD5-A6D4-CE2578681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86" y="1194936"/>
            <a:ext cx="11810999" cy="5495927"/>
          </a:xfrm>
        </p:spPr>
        <p:txBody>
          <a:bodyPr>
            <a:normAutofit fontScale="25000" lnSpcReduction="20000"/>
          </a:bodyPr>
          <a:lstStyle/>
          <a:p>
            <a:r>
              <a:rPr lang="cs-CZ" sz="14200" dirty="0"/>
              <a:t>S</a:t>
            </a:r>
            <a:r>
              <a:rPr lang="cs-CZ" sz="14200" b="1" dirty="0"/>
              <a:t>tudenti SŠ (gymnázium); 2. ročník</a:t>
            </a:r>
            <a:r>
              <a:rPr lang="cs-CZ" sz="14200" dirty="0"/>
              <a:t>, </a:t>
            </a:r>
            <a:r>
              <a:rPr lang="cs-CZ" sz="14200" b="1" dirty="0"/>
              <a:t>upevnění probrané látky</a:t>
            </a:r>
          </a:p>
          <a:p>
            <a:r>
              <a:rPr lang="cs-CZ" sz="14200" dirty="0"/>
              <a:t>Vstupní znalosti – znalosti ZŠ, předchozí výklad </a:t>
            </a:r>
          </a:p>
          <a:p>
            <a:r>
              <a:rPr lang="cs-CZ" sz="14200" b="1" dirty="0"/>
              <a:t>Cíl</a:t>
            </a:r>
            <a:r>
              <a:rPr lang="cs-CZ" sz="14200" dirty="0"/>
              <a:t>: Žáci během hodiny procvičí rozpoznání hlavních funkčních skupin(KK, alkohol, keton, aldehyd, acetal, imin, amin, ester, epoxid)  na konkrétních organických molekulách. (indikátor – výsledky v aplikaci, reakce studentů při reflexi)</a:t>
            </a:r>
          </a:p>
          <a:p>
            <a:r>
              <a:rPr lang="cs-CZ" sz="14200" b="1" dirty="0"/>
              <a:t>Instrukce: </a:t>
            </a:r>
          </a:p>
          <a:p>
            <a:pPr marL="514350" indent="-514350">
              <a:buAutoNum type="arabicParenR"/>
            </a:pPr>
            <a:r>
              <a:rPr lang="cs-CZ" sz="14200" dirty="0"/>
              <a:t>10 minut na procvičování, když mi dojdou srdce dostuduji skupiny na výukových kartičkách, případně rovnou pokračuji</a:t>
            </a:r>
          </a:p>
          <a:p>
            <a:pPr marL="514350" indent="-514350">
              <a:buAutoNum type="arabicParenR"/>
            </a:pPr>
            <a:r>
              <a:rPr lang="cs-CZ" sz="14200" dirty="0"/>
              <a:t>„Kdo má lamu, drží tlamu.“</a:t>
            </a:r>
          </a:p>
          <a:p>
            <a:pPr marL="0" indent="0">
              <a:buNone/>
            </a:pPr>
            <a:endParaRPr lang="cs-CZ" b="1" dirty="0"/>
          </a:p>
          <a:p>
            <a:endParaRPr lang="cs-CZ" dirty="0"/>
          </a:p>
          <a:p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9403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ABA7DA4-621C-4AFE-BF75-848E744B2485}"/>
              </a:ext>
            </a:extLst>
          </p:cNvPr>
          <p:cNvSpPr/>
          <p:nvPr/>
        </p:nvSpPr>
        <p:spPr>
          <a:xfrm>
            <a:off x="0" y="1"/>
            <a:ext cx="12192000" cy="10559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A86E81-8626-4E6F-9A3A-C613C8494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314" y="-130627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AKCE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2869F8-54AB-4BD5-A6D4-CE2578681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813" y="3147329"/>
            <a:ext cx="11810999" cy="5495927"/>
          </a:xfrm>
        </p:spPr>
        <p:txBody>
          <a:bodyPr>
            <a:normAutofit/>
          </a:bodyPr>
          <a:lstStyle/>
          <a:p>
            <a:r>
              <a:rPr lang="cs-CZ" sz="3600" dirty="0" err="1"/>
              <a:t>Your</a:t>
            </a:r>
            <a:r>
              <a:rPr lang="cs-CZ" sz="3600" dirty="0"/>
              <a:t> </a:t>
            </a:r>
            <a:r>
              <a:rPr lang="cs-CZ" sz="3600" dirty="0" err="1"/>
              <a:t>turn</a:t>
            </a:r>
            <a:r>
              <a:rPr lang="cs-CZ" sz="3600" dirty="0"/>
              <a:t>! </a:t>
            </a:r>
            <a:r>
              <a:rPr lang="cs-CZ" sz="3600" dirty="0">
                <a:sym typeface="Wingdings" panose="05000000000000000000" pitchFamily="2" charset="2"/>
              </a:rPr>
              <a:t></a:t>
            </a:r>
          </a:p>
          <a:p>
            <a:r>
              <a:rPr lang="cs-CZ" sz="3600" dirty="0">
                <a:sym typeface="Wingdings" panose="05000000000000000000" pitchFamily="2" charset="2"/>
              </a:rPr>
              <a:t>Vy máte minutu! </a:t>
            </a:r>
          </a:p>
          <a:p>
            <a:endParaRPr lang="cs-CZ" sz="3600" dirty="0">
              <a:sym typeface="Wingdings" panose="05000000000000000000" pitchFamily="2" charset="2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939144C-79A2-4AA8-B9AC-693A83830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313" y="1186543"/>
            <a:ext cx="4415922" cy="5424181"/>
          </a:xfrm>
          <a:prstGeom prst="rect">
            <a:avLst/>
          </a:prstGeom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A8DA0C04-6AF6-469E-AC0B-EDF784966111}"/>
              </a:ext>
            </a:extLst>
          </p:cNvPr>
          <p:cNvCxnSpPr/>
          <p:nvPr/>
        </p:nvCxnSpPr>
        <p:spPr>
          <a:xfrm flipV="1">
            <a:off x="4267202" y="2819399"/>
            <a:ext cx="2764971" cy="9906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14721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ABA7DA4-621C-4AFE-BF75-848E744B2485}"/>
              </a:ext>
            </a:extLst>
          </p:cNvPr>
          <p:cNvSpPr/>
          <p:nvPr/>
        </p:nvSpPr>
        <p:spPr>
          <a:xfrm>
            <a:off x="0" y="4197"/>
            <a:ext cx="12192000" cy="10559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A86E81-8626-4E6F-9A3A-C613C8494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314" y="-130627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REFLEXE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496378F9-B865-4D26-9EDB-85CBD4DB0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4" y="1060111"/>
            <a:ext cx="11266715" cy="4879975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sz="3600" dirty="0"/>
              <a:t>Kdo měl víc než X bodů?</a:t>
            </a:r>
          </a:p>
          <a:p>
            <a:r>
              <a:rPr lang="cs-CZ" sz="3600" dirty="0"/>
              <a:t>S jakými funkčními skupinami jste měli problém?</a:t>
            </a:r>
          </a:p>
          <a:p>
            <a:r>
              <a:rPr lang="cs-CZ" sz="3600" dirty="0"/>
              <a:t>Napíšou se na tabuli a každý student si napíše do sešitu, ty problematické pro něj.</a:t>
            </a:r>
          </a:p>
          <a:p>
            <a:r>
              <a:rPr lang="cs-CZ" sz="3600" dirty="0"/>
              <a:t>Příští hodina test.</a:t>
            </a:r>
          </a:p>
          <a:p>
            <a:pPr marL="0" indent="0">
              <a:buNone/>
            </a:pPr>
            <a:endParaRPr lang="cs-CZ" sz="3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750290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ABA7DA4-621C-4AFE-BF75-848E744B2485}"/>
              </a:ext>
            </a:extLst>
          </p:cNvPr>
          <p:cNvSpPr/>
          <p:nvPr/>
        </p:nvSpPr>
        <p:spPr>
          <a:xfrm>
            <a:off x="0" y="4197"/>
            <a:ext cx="12192000" cy="10559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A86E81-8626-4E6F-9A3A-C613C8494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314" y="-130627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EVALUACE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496378F9-B865-4D26-9EDB-85CBD4DB0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4" y="1060111"/>
            <a:ext cx="11266715" cy="4879975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sz="3600" dirty="0"/>
              <a:t>Naučili jste se díky aplikaci funkční skupiny?</a:t>
            </a:r>
          </a:p>
          <a:p>
            <a:r>
              <a:rPr lang="cs-CZ" sz="3600" dirty="0"/>
              <a:t>Jak jinak bychom mohli funkční skupiny procvičovat?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913634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1144</TotalTime>
  <Words>356</Words>
  <Application>Microsoft Office PowerPoint</Application>
  <PresentationFormat>Širokoúhlá obrazovka</PresentationFormat>
  <Paragraphs>78</Paragraphs>
  <Slides>10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DVĚ APLIKACE VE VÝUCE CHEMIE</vt:lpstr>
      <vt:lpstr>DIDAKTICKÉ VYMEZENÍ ANEB TROCHA TEORIE</vt:lpstr>
      <vt:lpstr>KLADY A ZÁPORY</vt:lpstr>
      <vt:lpstr>Prezentace aplikace PowerPoint</vt:lpstr>
      <vt:lpstr>Prezentace aplikace PowerPoint</vt:lpstr>
      <vt:lpstr>AKTIVITA NÁZVOSLOVÍ</vt:lpstr>
      <vt:lpstr>AKCE</vt:lpstr>
      <vt:lpstr>REFLEXE</vt:lpstr>
      <vt:lpstr>EVALUACE</vt:lpstr>
      <vt:lpstr>PRAMENY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APLIKACE VE VÝUCE CHEMIE</dc:title>
  <dc:creator>Dorota Konvalinkova</dc:creator>
  <cp:lastModifiedBy>Dorota Konvalinkova</cp:lastModifiedBy>
  <cp:revision>1</cp:revision>
  <dcterms:created xsi:type="dcterms:W3CDTF">2021-11-15T14:25:01Z</dcterms:created>
  <dcterms:modified xsi:type="dcterms:W3CDTF">2021-11-16T09:29:48Z</dcterms:modified>
</cp:coreProperties>
</file>