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289F-B1CA-4351-BA3D-EDCDD9AEEEC7}" type="datetimeFigureOut">
              <a:rPr lang="cs-CZ" smtClean="0"/>
              <a:t>11. 12. 2020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15AD-8E6C-433A-B9D9-F4A3C8B0A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35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289F-B1CA-4351-BA3D-EDCDD9AEEEC7}" type="datetimeFigureOut">
              <a:rPr lang="cs-CZ" smtClean="0"/>
              <a:t>11. 12. 2020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15AD-8E6C-433A-B9D9-F4A3C8B0A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13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289F-B1CA-4351-BA3D-EDCDD9AEEEC7}" type="datetimeFigureOut">
              <a:rPr lang="cs-CZ" smtClean="0"/>
              <a:t>11. 12. 2020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15AD-8E6C-433A-B9D9-F4A3C8B0A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91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289F-B1CA-4351-BA3D-EDCDD9AEEEC7}" type="datetimeFigureOut">
              <a:rPr lang="cs-CZ" smtClean="0"/>
              <a:t>11. 12. 2020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15AD-8E6C-433A-B9D9-F4A3C8B0A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70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289F-B1CA-4351-BA3D-EDCDD9AEEEC7}" type="datetimeFigureOut">
              <a:rPr lang="cs-CZ" smtClean="0"/>
              <a:t>11. 12. 2020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15AD-8E6C-433A-B9D9-F4A3C8B0A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0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289F-B1CA-4351-BA3D-EDCDD9AEEEC7}" type="datetimeFigureOut">
              <a:rPr lang="cs-CZ" smtClean="0"/>
              <a:t>11. 12. 2020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15AD-8E6C-433A-B9D9-F4A3C8B0A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23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289F-B1CA-4351-BA3D-EDCDD9AEEEC7}" type="datetimeFigureOut">
              <a:rPr lang="cs-CZ" smtClean="0"/>
              <a:t>11. 12. 2020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15AD-8E6C-433A-B9D9-F4A3C8B0A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05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289F-B1CA-4351-BA3D-EDCDD9AEEEC7}" type="datetimeFigureOut">
              <a:rPr lang="cs-CZ" smtClean="0"/>
              <a:t>11. 12. 2020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15AD-8E6C-433A-B9D9-F4A3C8B0A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15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289F-B1CA-4351-BA3D-EDCDD9AEEEC7}" type="datetimeFigureOut">
              <a:rPr lang="cs-CZ" smtClean="0"/>
              <a:t>11. 12. 2020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15AD-8E6C-433A-B9D9-F4A3C8B0A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96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289F-B1CA-4351-BA3D-EDCDD9AEEEC7}" type="datetimeFigureOut">
              <a:rPr lang="cs-CZ" smtClean="0"/>
              <a:t>11. 12. 2020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15AD-8E6C-433A-B9D9-F4A3C8B0A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02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289F-B1CA-4351-BA3D-EDCDD9AEEEC7}" type="datetimeFigureOut">
              <a:rPr lang="cs-CZ" smtClean="0"/>
              <a:t>11. 12. 2020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15AD-8E6C-433A-B9D9-F4A3C8B0A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46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B289F-B1CA-4351-BA3D-EDCDD9AEEEC7}" type="datetimeFigureOut">
              <a:rPr lang="cs-CZ" smtClean="0"/>
              <a:t>11. 12. 2020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115AD-8E6C-433A-B9D9-F4A3C8B0A3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19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s/0f8147f0d9cde09e875050c17ef78eb7/74f33bda3c1a/ed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zen.cz/absolutni-novinka-dieta-podle-dna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Co nás čeká?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880624"/>
            <a:ext cx="9144000" cy="2133810"/>
          </a:xfrm>
        </p:spPr>
        <p:txBody>
          <a:bodyPr>
            <a:normAutofit/>
          </a:bodyPr>
          <a:lstStyle/>
          <a:p>
            <a:r>
              <a:rPr lang="cs-CZ" dirty="0" smtClean="0"/>
              <a:t>Prohlédněte si obrázky a zkuste vypozorovat, jakým tématem se budeme zabývat. </a:t>
            </a:r>
          </a:p>
          <a:p>
            <a:r>
              <a:rPr lang="cs-CZ" dirty="0" smtClean="0"/>
              <a:t>Své nápady sdílejte na  </a:t>
            </a:r>
            <a:r>
              <a:rPr lang="cs-CZ" b="1" dirty="0" smtClean="0"/>
              <a:t>Menti.com</a:t>
            </a:r>
          </a:p>
          <a:p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www.mentimeter.com/s/0f8147f0d9cde09e875050c17ef78eb7/74f33bda3c1a/edit</a:t>
            </a:r>
            <a:endParaRPr lang="cs-CZ" sz="1400" dirty="0" smtClean="0"/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8984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ecialist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6" y="0"/>
            <a:ext cx="3202362" cy="458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12335" y="4593369"/>
            <a:ext cx="28399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https://voyo.nova.cz/serialy/115-specialiste</a:t>
            </a:r>
            <a:endParaRPr lang="cs-CZ" sz="800" dirty="0"/>
          </a:p>
        </p:txBody>
      </p:sp>
      <p:pic>
        <p:nvPicPr>
          <p:cNvPr id="1030" name="Picture 6" descr="https://upload.wikimedia.org/wikipedia/commons/thumb/5/54/Speicheltest.jpg/1024px-Speichel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18" y="27929"/>
            <a:ext cx="4435147" cy="298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564617" y="3050715"/>
            <a:ext cx="44351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https://cs.wikipedia.org/wiki/Genealogick%C3%BD_test_DNA#/media/Soubor:Speicheltest.jpg</a:t>
            </a:r>
            <a:endParaRPr lang="cs-CZ" sz="800" dirty="0"/>
          </a:p>
        </p:txBody>
      </p:sp>
      <p:pic>
        <p:nvPicPr>
          <p:cNvPr id="1032" name="Picture 8" descr="Odběr biologickěho vzorku k analýze D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25" y="65752"/>
            <a:ext cx="3689714" cy="207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8197525" y="2137668"/>
            <a:ext cx="32858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https://www.mujrozhlas.cz/dnesni-plus/stopy-dna-zanechane-v-potu-nebo-larvy-hmyzu-poslechnete-si-jake-metody-vyuzivaji</a:t>
            </a:r>
            <a:endParaRPr lang="cs-CZ" sz="800" dirty="0"/>
          </a:p>
        </p:txBody>
      </p:sp>
      <p:pic>
        <p:nvPicPr>
          <p:cNvPr id="1034" name="Picture 10" descr="DNA testy otcovství | Ceska Republi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090" y="402225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564617" y="6310084"/>
            <a:ext cx="2142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https://dnacenter.com/ceska-republika/dna-testy-otcovstvi/</a:t>
            </a:r>
            <a:endParaRPr lang="cs-CZ" sz="800" dirty="0"/>
          </a:p>
        </p:txBody>
      </p:sp>
      <p:pic>
        <p:nvPicPr>
          <p:cNvPr id="1036" name="Picture 12" descr="https://upload.wikimedia.org/wikipedia/commons/thumb/8/8e/MtDNA_inheritance.svg/800px-MtDNA_inheritanc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262" y="4808120"/>
            <a:ext cx="2121141" cy="166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9381331" y="6515816"/>
            <a:ext cx="2604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https://cs.wikipedia.org/wiki/Genealogick%C3%BD_test_DNA#/media/Soubor:MtDNA_inheritance.svg</a:t>
            </a:r>
            <a:endParaRPr lang="cs-CZ" sz="8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3581" y="4010398"/>
            <a:ext cx="3084018" cy="226161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043581" y="6302941"/>
            <a:ext cx="2959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https://www.vaselaboratore.cz/komercni-programy/samoplatci-obecne-programy/94-anonymni-dna-test-otcovstvi</a:t>
            </a:r>
            <a:endParaRPr lang="cs-CZ" sz="800" dirty="0"/>
          </a:p>
        </p:txBody>
      </p:sp>
      <p:pic>
        <p:nvPicPr>
          <p:cNvPr id="1040" name="Picture 16" descr="https://upload.wikimedia.org/wikipedia/commons/thumb/1/12/Y-DNA_inheritance.svg/800px-Y-DNA_inheritance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717" y="3009407"/>
            <a:ext cx="2214432" cy="174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086236"/>
            <a:ext cx="7370321" cy="74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0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Nukleové kyseliny a proteosyntéza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9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Úvod do nukleových kyselin, aneb co v nich najdeme za chemii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173237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Pracovní list - </a:t>
            </a:r>
            <a:r>
              <a:rPr lang="cs-CZ" sz="2400" dirty="0" smtClean="0"/>
              <a:t>Úvod </a:t>
            </a:r>
            <a:r>
              <a:rPr lang="cs-CZ" sz="2400" dirty="0"/>
              <a:t>do nukleových kyselin, aneb co v nich najdeme za chemii</a:t>
            </a:r>
          </a:p>
          <a:p>
            <a:endParaRPr lang="cs-CZ" sz="2400" dirty="0" smtClean="0"/>
          </a:p>
          <a:p>
            <a:r>
              <a:rPr lang="cs-CZ" sz="2400" dirty="0" smtClean="0"/>
              <a:t>Prostudujte </a:t>
            </a:r>
            <a:r>
              <a:rPr lang="cs-CZ" sz="2400" dirty="0"/>
              <a:t>si první odstavec (1.1. – 1.3.) a vyplňte </a:t>
            </a:r>
            <a:r>
              <a:rPr lang="cs-CZ" sz="2400" dirty="0" smtClean="0"/>
              <a:t>úkoly</a:t>
            </a:r>
            <a:r>
              <a:rPr lang="cs-CZ" sz="2400" dirty="0"/>
              <a:t>. Pracujte samostatně</a:t>
            </a:r>
            <a:r>
              <a:rPr lang="cs-CZ" sz="2400" dirty="0" smtClean="0"/>
              <a:t>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75" y="3574260"/>
            <a:ext cx="2736454" cy="273645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611" y="5601124"/>
            <a:ext cx="3820732" cy="115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Popletené nukleové kyseliny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53" y="1690688"/>
            <a:ext cx="7918294" cy="463290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65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jsme se naučili? – </a:t>
            </a:r>
            <a:r>
              <a:rPr lang="cs-CZ" dirty="0" smtClean="0"/>
              <a:t>Myšlenková mapa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Zakreslete do myšlenkové mapy nejdůležitější pojmy a vztahy, které se týkají nukleových kyselin a jejich chemického složení.</a:t>
            </a:r>
          </a:p>
          <a:p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Nápověda:</a:t>
            </a:r>
          </a:p>
          <a:p>
            <a:pPr marL="457200" lvl="1" indent="0">
              <a:buNone/>
            </a:pPr>
            <a:r>
              <a:rPr lang="cs-CZ" dirty="0" smtClean="0"/>
              <a:t>Sacharidy, nukleové kyseliny, </a:t>
            </a:r>
            <a:r>
              <a:rPr lang="el-GR" dirty="0"/>
              <a:t>β-</a:t>
            </a:r>
            <a:r>
              <a:rPr lang="cs-CZ" dirty="0" smtClean="0"/>
              <a:t>D-</a:t>
            </a:r>
            <a:r>
              <a:rPr lang="cs-CZ" dirty="0" err="1" smtClean="0"/>
              <a:t>ribofuranosa</a:t>
            </a:r>
            <a:r>
              <a:rPr lang="cs-CZ" dirty="0" smtClean="0"/>
              <a:t>, jádro, báze, kyselina fosforečná, uracil, cytosin, pyrimidinová báze, adenin, guanin, purinová </a:t>
            </a:r>
            <a:r>
              <a:rPr lang="cs-CZ" dirty="0"/>
              <a:t>báze, </a:t>
            </a:r>
            <a:r>
              <a:rPr lang="cs-CZ" dirty="0" err="1" smtClean="0"/>
              <a:t>thymin</a:t>
            </a:r>
            <a:r>
              <a:rPr lang="cs-CZ" dirty="0" smtClean="0"/>
              <a:t>, DNA / RNA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51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do příště</a:t>
            </a:r>
            <a:endParaRPr lang="cs-CZ" dirty="0"/>
          </a:p>
        </p:txBody>
      </p:sp>
      <p:pic>
        <p:nvPicPr>
          <p:cNvPr id="1026" name="Picture 2" descr="https://www.plzen.cz/wp-content/uploads/2014/07/plzen_cz_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510040"/>
            <a:ext cx="90487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459303" y="6596390"/>
            <a:ext cx="43221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hlinkClick r:id="rId3"/>
              </a:rPr>
              <a:t>https://www.plzen.cz/absolutni-novinka-dieta-podle-dna</a:t>
            </a:r>
            <a:r>
              <a:rPr lang="cs-CZ" sz="1100" dirty="0" smtClean="0">
                <a:hlinkClick r:id="rId3"/>
              </a:rPr>
              <a:t>/</a:t>
            </a:r>
            <a:endParaRPr lang="cs-CZ" sz="1100" dirty="0" smtClean="0"/>
          </a:p>
        </p:txBody>
      </p:sp>
    </p:spTree>
    <p:extLst>
      <p:ext uri="{BB962C8B-B14F-4D97-AF65-F5344CB8AC3E}">
        <p14:creationId xmlns:p14="http://schemas.microsoft.com/office/powerpoint/2010/main" val="39460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</TotalTime>
  <Words>169</Words>
  <Application>Microsoft Office PowerPoint</Application>
  <PresentationFormat>Širokoúhlá obrazovka</PresentationFormat>
  <Paragraphs>24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Co nás čeká?</vt:lpstr>
      <vt:lpstr>Prezentace aplikace PowerPoint</vt:lpstr>
      <vt:lpstr>Nukleové kyseliny a proteosyntéza</vt:lpstr>
      <vt:lpstr>Úvod do nukleových kyselin, aneb co v nich najdeme za chemii</vt:lpstr>
      <vt:lpstr>Popletené nukleové kyseliny</vt:lpstr>
      <vt:lpstr>Co jsme se naučili? – Myšlenková mapa</vt:lpstr>
      <vt:lpstr>Motivace do příště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nás čeká?</dc:title>
  <dc:creator>Věra Andrlíková</dc:creator>
  <cp:lastModifiedBy>Věra Andrlíková</cp:lastModifiedBy>
  <cp:revision>21</cp:revision>
  <dcterms:created xsi:type="dcterms:W3CDTF">2020-12-04T16:06:44Z</dcterms:created>
  <dcterms:modified xsi:type="dcterms:W3CDTF">2020-12-13T14:10:08Z</dcterms:modified>
</cp:coreProperties>
</file>