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1" r:id="rId5"/>
    <p:sldId id="263" r:id="rId6"/>
    <p:sldId id="264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C65B-3684-446D-AA6C-EE4F1C921AC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2947-B795-4929-8F5F-E85B23D4C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76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C65B-3684-446D-AA6C-EE4F1C921AC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2947-B795-4929-8F5F-E85B23D4C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0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C65B-3684-446D-AA6C-EE4F1C921AC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2947-B795-4929-8F5F-E85B23D4C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84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C65B-3684-446D-AA6C-EE4F1C921AC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2947-B795-4929-8F5F-E85B23D4C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41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C65B-3684-446D-AA6C-EE4F1C921AC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2947-B795-4929-8F5F-E85B23D4C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14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C65B-3684-446D-AA6C-EE4F1C921AC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2947-B795-4929-8F5F-E85B23D4C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19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C65B-3684-446D-AA6C-EE4F1C921AC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2947-B795-4929-8F5F-E85B23D4C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18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C65B-3684-446D-AA6C-EE4F1C921AC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2947-B795-4929-8F5F-E85B23D4C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96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C65B-3684-446D-AA6C-EE4F1C921AC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2947-B795-4929-8F5F-E85B23D4C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49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C65B-3684-446D-AA6C-EE4F1C921AC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2947-B795-4929-8F5F-E85B23D4C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49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C65B-3684-446D-AA6C-EE4F1C921AC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2947-B795-4929-8F5F-E85B23D4C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42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4C65B-3684-446D-AA6C-EE4F1C921ACC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2947-B795-4929-8F5F-E85B23D4CD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87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s://www.google.cz/url?sa=i&amp;rct=j&amp;q=&amp;esrc=s&amp;source=images&amp;cd=&amp;cad=rja&amp;uact=8&amp;ved=0ahUKEwiYxJedtoXYAhWQYVAKHVV0AMEQjRwIBw&amp;url=https://doplnky-stravy.heureka.cz/apotex-colafit-60-kosticek/poradna-otazka/99321/&amp;psig=AOvVaw170irSLYiw-2-zIk8_fe2K&amp;ust=151320074912833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url?sa=i&amp;rct=j&amp;q=&amp;esrc=s&amp;source=images&amp;cd=&amp;cad=rja&amp;uact=8&amp;ved=0ahUKEwjFzc3EtYXYAhUIElAKHRo2BBAQjRwIBw&amp;url=http://sourcemage.net/keratin-hair-treatment-explained/&amp;psig=AOvVaw3YKjrVTTdPeIUrT-OPdYCk&amp;ust=1513200554087649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www.google.cz/url?sa=i&amp;rct=j&amp;q=&amp;esrc=s&amp;source=images&amp;cd=&amp;cad=rja&amp;uact=8&amp;ved=0ahUKEwjvg7nitYXYAhVGLVAKHY3dB_wQjRwIBw&amp;url=https://turbo.cdv.tul.cz/mod/book/view.php?id%3D863%26chapterid%3D555&amp;psig=AOvVaw1WWTyQnKOay_7P1AqK6_b9&amp;ust=151320058925236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z/url?sa=i&amp;rct=j&amp;q=&amp;esrc=s&amp;source=images&amp;cd=&amp;cad=rja&amp;uact=8&amp;ved=0ahUKEwi7qJiK94LYAhXPJ1AKHfCjBzgQjRwIBw&amp;url=http://web.mit.edu/3.082/www/team1_f02/collagen.htm&amp;psig=AOvVaw19qO6Xnh3PIYhv-ZOHSIxI&amp;ust=151311477397091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z/url?sa=i&amp;rct=j&amp;q=&amp;esrc=s&amp;source=images&amp;cd=&amp;cad=rja&amp;uact=8&amp;ved=0ahUKEwjko9b_xIXYAhWRJ-wKHcJECggQjRwIBw&amp;url=https://www.cnet.com/news/appliance-science-the-firm-chemistry-of-gelatin/&amp;psig=AOvVaw1A8OMLCvjlNpq5qfIb4C8I&amp;ust=151320463060514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ww.google.cz/url?sa=i&amp;rct=j&amp;q=&amp;esrc=s&amp;source=images&amp;cd=&amp;cad=rja&amp;uact=8&amp;ved=0ahUKEwjL1dKRyYXYAhXRIuwKHdV_AC0QjRwIBw&amp;url=https://www3.nd.edu/~aseriann/silk.html&amp;psig=AOvVaw3ukcgqRs4VNtEUUHIyMgDY&amp;ust=151320572807565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Výsledek obrázku pro kolagenové kostičk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0" y="3789040"/>
            <a:ext cx="2702805" cy="276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uvisející obráze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8341"/>
            <a:ext cx="4762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02698"/>
            <a:ext cx="4932040" cy="243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Jednoduché proteiny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Fibrilární proteiny</a:t>
            </a:r>
          </a:p>
        </p:txBody>
      </p:sp>
    </p:spTree>
    <p:extLst>
      <p:ext uri="{BB962C8B-B14F-4D97-AF65-F5344CB8AC3E}">
        <p14:creationId xmlns:p14="http://schemas.microsoft.com/office/powerpoint/2010/main" val="294229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Fibrilární proteiny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       kolagen				keratin</a:t>
            </a:r>
            <a:endParaRPr lang="cs-CZ" dirty="0"/>
          </a:p>
        </p:txBody>
      </p:sp>
      <p:pic>
        <p:nvPicPr>
          <p:cNvPr id="1026" name="Picture 2" descr="http://accessmedicine.mhmedical.com/data/books/1687/mes_ch5_f0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24" b="19856"/>
          <a:stretch/>
        </p:blipFill>
        <p:spPr bwMode="auto">
          <a:xfrm>
            <a:off x="611560" y="2492896"/>
            <a:ext cx="3965438" cy="402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intechopen.com/source/html/8641/media/image1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4716016" y="2492896"/>
            <a:ext cx="4032448" cy="40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2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Keratin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6" t="18125" r="24568" b="26666"/>
          <a:stretch/>
        </p:blipFill>
        <p:spPr bwMode="auto">
          <a:xfrm>
            <a:off x="1115616" y="1636194"/>
            <a:ext cx="674755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0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Kolagen</a:t>
            </a:r>
            <a:endParaRPr lang="cs-CZ" dirty="0"/>
          </a:p>
        </p:txBody>
      </p:sp>
      <p:pic>
        <p:nvPicPr>
          <p:cNvPr id="4102" name="Picture 6" descr="Výsledek obrázku pro collagen chemistr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389265" cy="473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00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Kolagen</a:t>
            </a:r>
            <a:endParaRPr lang="cs-CZ" dirty="0"/>
          </a:p>
        </p:txBody>
      </p:sp>
      <p:pic>
        <p:nvPicPr>
          <p:cNvPr id="4" name="Obrázek 3" descr="Související obrázek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6" y="1628800"/>
            <a:ext cx="8631733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503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Fibroin </a:t>
            </a:r>
            <a:endParaRPr lang="cs-CZ" dirty="0"/>
          </a:p>
        </p:txBody>
      </p:sp>
      <p:pic>
        <p:nvPicPr>
          <p:cNvPr id="3074" name="Picture 2" descr="Výsledek obrázku pro fibroi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8"/>
          <a:stretch/>
        </p:blipFill>
        <p:spPr bwMode="auto">
          <a:xfrm>
            <a:off x="2195735" y="1412776"/>
            <a:ext cx="4876639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1479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12</Words>
  <Application>Microsoft Office PowerPoint</Application>
  <PresentationFormat>Předvádění na obrazovce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Jednoduché proteiny</vt:lpstr>
      <vt:lpstr>Fibrilární proteiny</vt:lpstr>
      <vt:lpstr>Keratin</vt:lpstr>
      <vt:lpstr>Kolagen</vt:lpstr>
      <vt:lpstr>Kolagen</vt:lpstr>
      <vt:lpstr>Fibroin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Katerina</dc:creator>
  <cp:lastModifiedBy>Katerina</cp:lastModifiedBy>
  <cp:revision>11</cp:revision>
  <dcterms:created xsi:type="dcterms:W3CDTF">2017-12-11T08:58:53Z</dcterms:created>
  <dcterms:modified xsi:type="dcterms:W3CDTF">2017-12-13T08:08:07Z</dcterms:modified>
</cp:coreProperties>
</file>