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7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EAEFC-8EC3-436A-AE2F-65A4429832EA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35DB5-46DE-4258-9FF5-99C113472EF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http://www.</a:t>
            </a:r>
            <a:r>
              <a:rPr lang="cs-CZ" dirty="0" err="1" smtClean="0"/>
              <a:t>biotechacademy.dk</a:t>
            </a:r>
            <a:r>
              <a:rPr lang="cs-CZ" dirty="0" smtClean="0"/>
              <a:t>/</a:t>
            </a:r>
            <a:r>
              <a:rPr lang="cs-CZ" dirty="0" err="1" smtClean="0"/>
              <a:t>upload</a:t>
            </a:r>
            <a:r>
              <a:rPr lang="cs-CZ" dirty="0" smtClean="0"/>
              <a:t>/</a:t>
            </a:r>
            <a:r>
              <a:rPr lang="cs-CZ" dirty="0" err="1" smtClean="0"/>
              <a:t>institutter</a:t>
            </a:r>
            <a:r>
              <a:rPr lang="cs-CZ" dirty="0" smtClean="0"/>
              <a:t>/</a:t>
            </a:r>
            <a:r>
              <a:rPr lang="cs-CZ" dirty="0" err="1" smtClean="0"/>
              <a:t>bic</a:t>
            </a:r>
            <a:r>
              <a:rPr lang="cs-CZ" dirty="0" smtClean="0"/>
              <a:t>/</a:t>
            </a:r>
            <a:r>
              <a:rPr lang="cs-CZ" dirty="0" err="1" smtClean="0"/>
              <a:t>sites</a:t>
            </a:r>
            <a:r>
              <a:rPr lang="cs-CZ" dirty="0" smtClean="0"/>
              <a:t>/</a:t>
            </a:r>
            <a:r>
              <a:rPr lang="cs-CZ" dirty="0" err="1" smtClean="0"/>
              <a:t>biotech</a:t>
            </a:r>
            <a:r>
              <a:rPr lang="cs-CZ" dirty="0" smtClean="0"/>
              <a:t>%20academy/</a:t>
            </a:r>
            <a:r>
              <a:rPr lang="cs-CZ" dirty="0" err="1" smtClean="0"/>
              <a:t>enzymer</a:t>
            </a:r>
            <a:r>
              <a:rPr lang="cs-CZ" dirty="0" smtClean="0"/>
              <a:t>/</a:t>
            </a:r>
            <a:r>
              <a:rPr lang="cs-CZ" dirty="0" err="1" smtClean="0"/>
              <a:t>dgdg.png</a:t>
            </a:r>
            <a:endParaRPr lang="cs-CZ" dirty="0" smtClean="0"/>
          </a:p>
          <a:p>
            <a:r>
              <a:rPr lang="cs-CZ" dirty="0" smtClean="0"/>
              <a:t>http://xarquon.jcu.cz/edu/zbb/prednasky/05surface/images/cellsurface.jpg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35DB5-46DE-4258-9FF5-99C113472EF1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http://www.</a:t>
            </a:r>
            <a:r>
              <a:rPr lang="cs-CZ" dirty="0" err="1" smtClean="0"/>
              <a:t>nature.com</a:t>
            </a:r>
            <a:r>
              <a:rPr lang="cs-CZ" dirty="0" smtClean="0"/>
              <a:t>/</a:t>
            </a:r>
            <a:r>
              <a:rPr lang="cs-CZ" dirty="0" err="1" smtClean="0"/>
              <a:t>scitable</a:t>
            </a:r>
            <a:r>
              <a:rPr lang="cs-CZ" dirty="0" smtClean="0"/>
              <a:t>/</a:t>
            </a:r>
            <a:r>
              <a:rPr lang="cs-CZ" dirty="0" err="1" smtClean="0"/>
              <a:t>content</a:t>
            </a:r>
            <a:r>
              <a:rPr lang="cs-CZ" dirty="0" smtClean="0"/>
              <a:t>/ne0000/ne0000/ne0000/ne0000/14706174/U3CP1-1_</a:t>
            </a:r>
            <a:r>
              <a:rPr lang="cs-CZ" dirty="0" err="1" smtClean="0"/>
              <a:t>Phospholipid.jpg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35DB5-46DE-4258-9FF5-99C113472EF1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http://vydavatelstvi.vscht.cz/knihy/uid_es-002_v1/figures/micela.01.jpg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aetherwavetheory.info</a:t>
            </a:r>
            <a:r>
              <a:rPr lang="cs-CZ" dirty="0" smtClean="0"/>
              <a:t>/</a:t>
            </a:r>
            <a:r>
              <a:rPr lang="cs-CZ" dirty="0" err="1" smtClean="0"/>
              <a:t>images</a:t>
            </a:r>
            <a:r>
              <a:rPr lang="cs-CZ" dirty="0" smtClean="0"/>
              <a:t>/biology/</a:t>
            </a:r>
            <a:r>
              <a:rPr lang="cs-CZ" dirty="0" err="1" smtClean="0"/>
              <a:t>evolution</a:t>
            </a:r>
            <a:r>
              <a:rPr lang="cs-CZ" dirty="0" smtClean="0"/>
              <a:t>/</a:t>
            </a:r>
            <a:r>
              <a:rPr lang="cs-CZ" dirty="0" err="1" smtClean="0"/>
              <a:t>reverzn</a:t>
            </a:r>
            <a:r>
              <a:rPr lang="cs-CZ" dirty="0" smtClean="0"/>
              <a:t>%C3%AD_micela.</a:t>
            </a:r>
            <a:r>
              <a:rPr lang="cs-CZ" dirty="0" err="1" smtClean="0"/>
              <a:t>gif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35DB5-46DE-4258-9FF5-99C113472EF1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http://www.desinfekce.</a:t>
            </a:r>
            <a:r>
              <a:rPr lang="cs-CZ" dirty="0" err="1" smtClean="0"/>
              <a:t>sk</a:t>
            </a:r>
            <a:r>
              <a:rPr lang="cs-CZ" dirty="0" smtClean="0"/>
              <a:t>/</a:t>
            </a:r>
            <a:r>
              <a:rPr lang="cs-CZ" dirty="0" err="1" smtClean="0"/>
              <a:t>uws</a:t>
            </a:r>
            <a:r>
              <a:rPr lang="cs-CZ" dirty="0" smtClean="0"/>
              <a:t>_</a:t>
            </a:r>
            <a:r>
              <a:rPr lang="cs-CZ" dirty="0" err="1" smtClean="0"/>
              <a:t>images</a:t>
            </a:r>
            <a:r>
              <a:rPr lang="cs-CZ" dirty="0" smtClean="0"/>
              <a:t>/emulze.</a:t>
            </a:r>
            <a:r>
              <a:rPr lang="cs-CZ" dirty="0" err="1" smtClean="0"/>
              <a:t>jpg</a:t>
            </a:r>
            <a:endParaRPr lang="cs-CZ" dirty="0" smtClean="0"/>
          </a:p>
          <a:p>
            <a:r>
              <a:rPr lang="cs-CZ" dirty="0" smtClean="0"/>
              <a:t>http://i.</a:t>
            </a:r>
            <a:r>
              <a:rPr lang="cs-CZ" dirty="0" err="1" smtClean="0"/>
              <a:t>idnes.cz</a:t>
            </a:r>
            <a:r>
              <a:rPr lang="cs-CZ" dirty="0" smtClean="0"/>
              <a:t>/09/061/</a:t>
            </a:r>
            <a:r>
              <a:rPr lang="cs-CZ" dirty="0" err="1" smtClean="0"/>
              <a:t>gal</a:t>
            </a:r>
            <a:r>
              <a:rPr lang="cs-CZ" dirty="0" smtClean="0"/>
              <a:t>/VES2b7f58_</a:t>
            </a:r>
            <a:r>
              <a:rPr lang="cs-CZ" dirty="0" err="1" smtClean="0"/>
              <a:t>Time</a:t>
            </a:r>
            <a:r>
              <a:rPr lang="cs-CZ" dirty="0" smtClean="0"/>
              <a:t>_Line_od_</a:t>
            </a:r>
            <a:r>
              <a:rPr lang="cs-CZ" dirty="0" err="1" smtClean="0"/>
              <a:t>znacky</a:t>
            </a:r>
            <a:r>
              <a:rPr lang="cs-CZ" dirty="0" smtClean="0"/>
              <a:t>_</a:t>
            </a:r>
            <a:r>
              <a:rPr lang="cs-CZ" dirty="0" err="1" smtClean="0"/>
              <a:t>Ahava.jpg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35DB5-46DE-4258-9FF5-99C113472EF1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http://upload.wikimedia.org/wikipedia/commons/thumb/2/29/CellMembraneDrawing_numbered.jpg/500px-CellMembraneDrawing_numbered.jpg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35DB5-46DE-4258-9FF5-99C113472EF1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http://www.botanika.borec.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schemata</a:t>
            </a:r>
            <a:r>
              <a:rPr lang="cs-CZ" dirty="0" smtClean="0"/>
              <a:t>/transport.</a:t>
            </a:r>
            <a:r>
              <a:rPr lang="cs-CZ" smtClean="0"/>
              <a:t>jpg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35DB5-46DE-4258-9FF5-99C113472EF1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91DE-E336-46D8-9B16-806F0B7D51A0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5E2A-AD85-43E2-BC1B-E5E5F23D75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91DE-E336-46D8-9B16-806F0B7D51A0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5E2A-AD85-43E2-BC1B-E5E5F23D75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91DE-E336-46D8-9B16-806F0B7D51A0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5E2A-AD85-43E2-BC1B-E5E5F23D75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91DE-E336-46D8-9B16-806F0B7D51A0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5E2A-AD85-43E2-BC1B-E5E5F23D75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91DE-E336-46D8-9B16-806F0B7D51A0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5E2A-AD85-43E2-BC1B-E5E5F23D75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91DE-E336-46D8-9B16-806F0B7D51A0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5E2A-AD85-43E2-BC1B-E5E5F23D75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91DE-E336-46D8-9B16-806F0B7D51A0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5E2A-AD85-43E2-BC1B-E5E5F23D75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91DE-E336-46D8-9B16-806F0B7D51A0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5E2A-AD85-43E2-BC1B-E5E5F23D75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91DE-E336-46D8-9B16-806F0B7D51A0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5E2A-AD85-43E2-BC1B-E5E5F23D75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91DE-E336-46D8-9B16-806F0B7D51A0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5E2A-AD85-43E2-BC1B-E5E5F23D75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91DE-E336-46D8-9B16-806F0B7D51A0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5E2A-AD85-43E2-BC1B-E5E5F23D75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391DE-E336-46D8-9B16-806F0B7D51A0}" type="datetimeFigureOut">
              <a:rPr lang="cs-CZ" smtClean="0"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45E2A-AD85-43E2-BC1B-E5E5F23D758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Glykolipidy</a:t>
            </a:r>
            <a:endParaRPr lang="cs-CZ" dirty="0"/>
          </a:p>
        </p:txBody>
      </p:sp>
      <p:pic>
        <p:nvPicPr>
          <p:cNvPr id="11266" name="Picture 2" descr="http://www.biotechacademy.dk/upload/institutter/bic/sites/biotech%20academy/enzymer/dgdg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686415"/>
            <a:ext cx="2857899" cy="4353533"/>
          </a:xfrm>
          <a:prstGeom prst="rect">
            <a:avLst/>
          </a:prstGeom>
          <a:noFill/>
        </p:spPr>
      </p:pic>
      <p:pic>
        <p:nvPicPr>
          <p:cNvPr id="11268" name="Picture 4" descr="http://xarquon.jcu.cz/edu/zbb/prednasky/05surface/images/cellsurfac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36029" y="2060848"/>
            <a:ext cx="4212435" cy="3818012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395536" y="623731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DGDG - </a:t>
            </a:r>
            <a:r>
              <a:rPr lang="cs-CZ" dirty="0" err="1" smtClean="0"/>
              <a:t>digalaktosyldiacylglycerol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Fosfolipidy</a:t>
            </a:r>
            <a:endParaRPr lang="cs-CZ" dirty="0"/>
          </a:p>
        </p:txBody>
      </p:sp>
      <p:pic>
        <p:nvPicPr>
          <p:cNvPr id="16386" name="Picture 2" descr="http://www.nature.com/scitable/content/ne0000/ne0000/ne0000/ne0000/14706174/U3CP1-1_Phospholipid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0644" y="1600200"/>
            <a:ext cx="4982712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vydavatelstvi.vscht.cz/knihy/uid_es-002_v1/figures/micela.0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958126"/>
            <a:ext cx="6114256" cy="3046938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Micely</a:t>
            </a:r>
            <a:endParaRPr lang="cs-CZ" dirty="0"/>
          </a:p>
        </p:txBody>
      </p:sp>
      <p:pic>
        <p:nvPicPr>
          <p:cNvPr id="17412" name="Picture 4" descr="http://www.aetherwavetheory.info/images/biology/evolution/reverzn%C3%AD_micela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3" y="4189623"/>
            <a:ext cx="4104456" cy="25517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emulze</a:t>
            </a:r>
            <a:endParaRPr lang="cs-CZ" dirty="0"/>
          </a:p>
        </p:txBody>
      </p:sp>
      <p:pic>
        <p:nvPicPr>
          <p:cNvPr id="20482" name="Picture 2" descr="http://www.desinfekce.sk/uws_images/emulz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68760"/>
            <a:ext cx="3096344" cy="4355526"/>
          </a:xfrm>
          <a:prstGeom prst="rect">
            <a:avLst/>
          </a:prstGeom>
          <a:noFill/>
        </p:spPr>
      </p:pic>
      <p:pic>
        <p:nvPicPr>
          <p:cNvPr id="20484" name="Picture 4" descr="http://i.idnes.cz/09/061/gal/VES2b7f58_Time_Line_od_znacky_Ahav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3284984"/>
            <a:ext cx="4381500" cy="3038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Dvojvrstvy</a:t>
            </a:r>
            <a:endParaRPr lang="cs-CZ" dirty="0"/>
          </a:p>
        </p:txBody>
      </p:sp>
      <p:pic>
        <p:nvPicPr>
          <p:cNvPr id="22530" name="Picture 2" descr="http://upload.wikimedia.org/wikipedia/commons/thumb/2/29/CellMembraneDrawing_numbered.jpg/500px-CellMembraneDrawing_numbered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449165"/>
            <a:ext cx="8932081" cy="47161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Transporty</a:t>
            </a:r>
            <a:endParaRPr lang="cs-CZ" dirty="0"/>
          </a:p>
        </p:txBody>
      </p:sp>
      <p:pic>
        <p:nvPicPr>
          <p:cNvPr id="24578" name="Picture 2" descr="http://www.botanika.borec.cz/schemata/transport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1578322"/>
            <a:ext cx="9040953" cy="48030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42</Words>
  <Application>Microsoft Office PowerPoint</Application>
  <PresentationFormat>Předvádění na obrazovce (4:3)</PresentationFormat>
  <Paragraphs>22</Paragraphs>
  <Slides>6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Glykolipidy</vt:lpstr>
      <vt:lpstr>Fosfolipidy</vt:lpstr>
      <vt:lpstr>Micely</vt:lpstr>
      <vt:lpstr>emulze</vt:lpstr>
      <vt:lpstr>Dvojvrstvy</vt:lpstr>
      <vt:lpstr>Transporty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Glykolipidy</dc:title>
  <dc:creator>Lume(c)</dc:creator>
  <cp:lastModifiedBy>Lume(c)</cp:lastModifiedBy>
  <cp:revision>1</cp:revision>
  <dcterms:created xsi:type="dcterms:W3CDTF">2012-11-27T23:16:50Z</dcterms:created>
  <dcterms:modified xsi:type="dcterms:W3CDTF">2012-11-27T23:42:09Z</dcterms:modified>
</cp:coreProperties>
</file>